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4F2A5-00B9-4911-9FF5-1DB877D03847}" type="datetimeFigureOut">
              <a:rPr lang="en-US" smtClean="0"/>
              <a:t>3/21/2014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80F86-02CC-46AA-84ED-6CF693A5992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923095" y="1201793"/>
            <a:ext cx="5046219" cy="1059971"/>
            <a:chOff x="1923095" y="1201793"/>
            <a:chExt cx="5046219" cy="1059971"/>
          </a:xfrm>
        </p:grpSpPr>
        <p:sp>
          <p:nvSpPr>
            <p:cNvPr id="2" name="Freeform 1"/>
            <p:cNvSpPr/>
            <p:nvPr/>
          </p:nvSpPr>
          <p:spPr>
            <a:xfrm>
              <a:off x="1923095" y="1201793"/>
              <a:ext cx="511181" cy="864952"/>
            </a:xfrm>
            <a:custGeom>
              <a:avLst/>
              <a:gdLst/>
              <a:ahLst/>
              <a:cxnLst/>
              <a:rect l="0" t="0" r="0" b="0"/>
              <a:pathLst>
                <a:path w="511181" h="864952">
                  <a:moveTo>
                    <a:pt x="0" y="75313"/>
                  </a:moveTo>
                  <a:lnTo>
                    <a:pt x="58617" y="80902"/>
                  </a:lnTo>
                  <a:lnTo>
                    <a:pt x="113961" y="84866"/>
                  </a:lnTo>
                  <a:lnTo>
                    <a:pt x="162968" y="85553"/>
                  </a:lnTo>
                  <a:lnTo>
                    <a:pt x="214534" y="84586"/>
                  </a:lnTo>
                  <a:lnTo>
                    <a:pt x="266857" y="77411"/>
                  </a:lnTo>
                  <a:lnTo>
                    <a:pt x="319405" y="67876"/>
                  </a:lnTo>
                  <a:lnTo>
                    <a:pt x="370849" y="57642"/>
                  </a:lnTo>
                  <a:lnTo>
                    <a:pt x="430747" y="40584"/>
                  </a:lnTo>
                  <a:lnTo>
                    <a:pt x="467271" y="21739"/>
                  </a:lnTo>
                  <a:lnTo>
                    <a:pt x="506162" y="0"/>
                  </a:lnTo>
                  <a:lnTo>
                    <a:pt x="510576" y="538"/>
                  </a:lnTo>
                  <a:lnTo>
                    <a:pt x="511180" y="4406"/>
                  </a:lnTo>
                  <a:lnTo>
                    <a:pt x="489323" y="55057"/>
                  </a:lnTo>
                  <a:lnTo>
                    <a:pt x="468509" y="102197"/>
                  </a:lnTo>
                  <a:lnTo>
                    <a:pt x="433747" y="164288"/>
                  </a:lnTo>
                  <a:lnTo>
                    <a:pt x="404083" y="223121"/>
                  </a:lnTo>
                  <a:lnTo>
                    <a:pt x="375311" y="273009"/>
                  </a:lnTo>
                  <a:lnTo>
                    <a:pt x="341767" y="322595"/>
                  </a:lnTo>
                  <a:lnTo>
                    <a:pt x="319847" y="377449"/>
                  </a:lnTo>
                  <a:lnTo>
                    <a:pt x="297320" y="433345"/>
                  </a:lnTo>
                  <a:lnTo>
                    <a:pt x="269177" y="496245"/>
                  </a:lnTo>
                  <a:lnTo>
                    <a:pt x="241948" y="549748"/>
                  </a:lnTo>
                  <a:lnTo>
                    <a:pt x="215439" y="612136"/>
                  </a:lnTo>
                  <a:lnTo>
                    <a:pt x="196711" y="673803"/>
                  </a:lnTo>
                  <a:lnTo>
                    <a:pt x="167556" y="734104"/>
                  </a:lnTo>
                  <a:lnTo>
                    <a:pt x="145792" y="793871"/>
                  </a:lnTo>
                  <a:lnTo>
                    <a:pt x="121379" y="841928"/>
                  </a:lnTo>
                  <a:lnTo>
                    <a:pt x="115814" y="864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3178" y="20141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38800" y="1235667"/>
              <a:ext cx="560844" cy="765099"/>
            </a:xfrm>
            <a:custGeom>
              <a:avLst/>
              <a:gdLst/>
              <a:ahLst/>
              <a:cxnLst/>
              <a:rect l="0" t="0" r="0" b="0"/>
              <a:pathLst>
                <a:path w="560844" h="765099">
                  <a:moveTo>
                    <a:pt x="195031" y="9854"/>
                  </a:moveTo>
                  <a:lnTo>
                    <a:pt x="178264" y="15443"/>
                  </a:lnTo>
                  <a:lnTo>
                    <a:pt x="120784" y="58322"/>
                  </a:lnTo>
                  <a:lnTo>
                    <a:pt x="67177" y="110107"/>
                  </a:lnTo>
                  <a:lnTo>
                    <a:pt x="15848" y="143404"/>
                  </a:lnTo>
                  <a:lnTo>
                    <a:pt x="5385" y="148020"/>
                  </a:lnTo>
                  <a:lnTo>
                    <a:pt x="750" y="147588"/>
                  </a:lnTo>
                  <a:lnTo>
                    <a:pt x="0" y="143791"/>
                  </a:lnTo>
                  <a:lnTo>
                    <a:pt x="10122" y="121679"/>
                  </a:lnTo>
                  <a:lnTo>
                    <a:pt x="40093" y="82765"/>
                  </a:lnTo>
                  <a:lnTo>
                    <a:pt x="93260" y="42260"/>
                  </a:lnTo>
                  <a:lnTo>
                    <a:pt x="154333" y="14858"/>
                  </a:lnTo>
                  <a:lnTo>
                    <a:pt x="217754" y="2740"/>
                  </a:lnTo>
                  <a:lnTo>
                    <a:pt x="281018" y="0"/>
                  </a:lnTo>
                  <a:lnTo>
                    <a:pt x="344395" y="10867"/>
                  </a:lnTo>
                  <a:lnTo>
                    <a:pt x="357778" y="14039"/>
                  </a:lnTo>
                  <a:lnTo>
                    <a:pt x="378887" y="26922"/>
                  </a:lnTo>
                  <a:lnTo>
                    <a:pt x="411503" y="58199"/>
                  </a:lnTo>
                  <a:lnTo>
                    <a:pt x="419923" y="78914"/>
                  </a:lnTo>
                  <a:lnTo>
                    <a:pt x="422495" y="103718"/>
                  </a:lnTo>
                  <a:lnTo>
                    <a:pt x="416196" y="143990"/>
                  </a:lnTo>
                  <a:lnTo>
                    <a:pt x="393699" y="196400"/>
                  </a:lnTo>
                  <a:lnTo>
                    <a:pt x="366725" y="235306"/>
                  </a:lnTo>
                  <a:lnTo>
                    <a:pt x="312080" y="281048"/>
                  </a:lnTo>
                  <a:lnTo>
                    <a:pt x="251129" y="317185"/>
                  </a:lnTo>
                  <a:lnTo>
                    <a:pt x="228153" y="326990"/>
                  </a:lnTo>
                  <a:lnTo>
                    <a:pt x="206243" y="329008"/>
                  </a:lnTo>
                  <a:lnTo>
                    <a:pt x="195486" y="327908"/>
                  </a:lnTo>
                  <a:lnTo>
                    <a:pt x="190655" y="324835"/>
                  </a:lnTo>
                  <a:lnTo>
                    <a:pt x="189774" y="320447"/>
                  </a:lnTo>
                  <a:lnTo>
                    <a:pt x="191526" y="315182"/>
                  </a:lnTo>
                  <a:lnTo>
                    <a:pt x="202832" y="306212"/>
                  </a:lnTo>
                  <a:lnTo>
                    <a:pt x="244275" y="290922"/>
                  </a:lnTo>
                  <a:lnTo>
                    <a:pt x="283841" y="291355"/>
                  </a:lnTo>
                  <a:lnTo>
                    <a:pt x="337963" y="301982"/>
                  </a:lnTo>
                  <a:lnTo>
                    <a:pt x="389901" y="321585"/>
                  </a:lnTo>
                  <a:lnTo>
                    <a:pt x="450203" y="358559"/>
                  </a:lnTo>
                  <a:lnTo>
                    <a:pt x="513515" y="414279"/>
                  </a:lnTo>
                  <a:lnTo>
                    <a:pt x="534022" y="443979"/>
                  </a:lnTo>
                  <a:lnTo>
                    <a:pt x="555859" y="503399"/>
                  </a:lnTo>
                  <a:lnTo>
                    <a:pt x="560843" y="563363"/>
                  </a:lnTo>
                  <a:lnTo>
                    <a:pt x="552335" y="613064"/>
                  </a:lnTo>
                  <a:lnTo>
                    <a:pt x="519204" y="672372"/>
                  </a:lnTo>
                  <a:lnTo>
                    <a:pt x="484453" y="717969"/>
                  </a:lnTo>
                  <a:lnTo>
                    <a:pt x="445472" y="742061"/>
                  </a:lnTo>
                  <a:lnTo>
                    <a:pt x="391289" y="758428"/>
                  </a:lnTo>
                  <a:lnTo>
                    <a:pt x="336370" y="765098"/>
                  </a:lnTo>
                  <a:lnTo>
                    <a:pt x="283053" y="761484"/>
                  </a:lnTo>
                  <a:lnTo>
                    <a:pt x="230211" y="753005"/>
                  </a:lnTo>
                  <a:lnTo>
                    <a:pt x="173639" y="727873"/>
                  </a:lnTo>
                  <a:lnTo>
                    <a:pt x="142389" y="715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18184" y="158243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0663" y="8333"/>
                  </a:lnTo>
                  <a:lnTo>
                    <a:pt x="39771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86957" y="1287635"/>
              <a:ext cx="10336" cy="631711"/>
            </a:xfrm>
            <a:custGeom>
              <a:avLst/>
              <a:gdLst/>
              <a:ahLst/>
              <a:cxnLst/>
              <a:rect l="0" t="0" r="0" b="0"/>
              <a:pathLst>
                <a:path w="10336" h="631711">
                  <a:moveTo>
                    <a:pt x="10335" y="0"/>
                  </a:moveTo>
                  <a:lnTo>
                    <a:pt x="2002" y="57264"/>
                  </a:lnTo>
                  <a:lnTo>
                    <a:pt x="457" y="106654"/>
                  </a:lnTo>
                  <a:lnTo>
                    <a:pt x="0" y="158333"/>
                  </a:lnTo>
                  <a:lnTo>
                    <a:pt x="2984" y="210690"/>
                  </a:lnTo>
                  <a:lnTo>
                    <a:pt x="8157" y="263248"/>
                  </a:lnTo>
                  <a:lnTo>
                    <a:pt x="9690" y="315865"/>
                  </a:lnTo>
                  <a:lnTo>
                    <a:pt x="10144" y="368500"/>
                  </a:lnTo>
                  <a:lnTo>
                    <a:pt x="10279" y="418021"/>
                  </a:lnTo>
                  <a:lnTo>
                    <a:pt x="10324" y="476676"/>
                  </a:lnTo>
                  <a:lnTo>
                    <a:pt x="10332" y="535991"/>
                  </a:lnTo>
                  <a:lnTo>
                    <a:pt x="10335" y="588661"/>
                  </a:lnTo>
                  <a:lnTo>
                    <a:pt x="10335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28795" y="1224464"/>
              <a:ext cx="747524" cy="126343"/>
            </a:xfrm>
            <a:custGeom>
              <a:avLst/>
              <a:gdLst/>
              <a:ahLst/>
              <a:cxnLst/>
              <a:rect l="0" t="0" r="0" b="0"/>
              <a:pathLst>
                <a:path w="747524" h="126343">
                  <a:moveTo>
                    <a:pt x="747523" y="0"/>
                  </a:moveTo>
                  <a:lnTo>
                    <a:pt x="685431" y="5589"/>
                  </a:lnTo>
                  <a:lnTo>
                    <a:pt x="634046" y="10723"/>
                  </a:lnTo>
                  <a:lnTo>
                    <a:pt x="578835" y="18669"/>
                  </a:lnTo>
                  <a:lnTo>
                    <a:pt x="522869" y="26174"/>
                  </a:lnTo>
                  <a:lnTo>
                    <a:pt x="459519" y="37752"/>
                  </a:lnTo>
                  <a:lnTo>
                    <a:pt x="397612" y="44372"/>
                  </a:lnTo>
                  <a:lnTo>
                    <a:pt x="334994" y="51009"/>
                  </a:lnTo>
                  <a:lnTo>
                    <a:pt x="286171" y="57747"/>
                  </a:lnTo>
                  <a:lnTo>
                    <a:pt x="224507" y="69335"/>
                  </a:lnTo>
                  <a:lnTo>
                    <a:pt x="175575" y="73576"/>
                  </a:lnTo>
                  <a:lnTo>
                    <a:pt x="116527" y="84897"/>
                  </a:lnTo>
                  <a:lnTo>
                    <a:pt x="65391" y="98398"/>
                  </a:lnTo>
                  <a:lnTo>
                    <a:pt x="11846" y="12104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76277" y="1614018"/>
              <a:ext cx="200042" cy="329706"/>
            </a:xfrm>
            <a:custGeom>
              <a:avLst/>
              <a:gdLst/>
              <a:ahLst/>
              <a:cxnLst/>
              <a:rect l="0" t="0" r="0" b="0"/>
              <a:pathLst>
                <a:path w="200042" h="329706">
                  <a:moveTo>
                    <a:pt x="0" y="63171"/>
                  </a:moveTo>
                  <a:lnTo>
                    <a:pt x="3119" y="120435"/>
                  </a:lnTo>
                  <a:lnTo>
                    <a:pt x="14654" y="175738"/>
                  </a:lnTo>
                  <a:lnTo>
                    <a:pt x="28198" y="234929"/>
                  </a:lnTo>
                  <a:lnTo>
                    <a:pt x="45639" y="293846"/>
                  </a:lnTo>
                  <a:lnTo>
                    <a:pt x="61746" y="326102"/>
                  </a:lnTo>
                  <a:lnTo>
                    <a:pt x="64561" y="329705"/>
                  </a:lnTo>
                  <a:lnTo>
                    <a:pt x="65267" y="328598"/>
                  </a:lnTo>
                  <a:lnTo>
                    <a:pt x="61763" y="316839"/>
                  </a:lnTo>
                  <a:lnTo>
                    <a:pt x="39574" y="263573"/>
                  </a:lnTo>
                  <a:lnTo>
                    <a:pt x="24758" y="205529"/>
                  </a:lnTo>
                  <a:lnTo>
                    <a:pt x="10567" y="147790"/>
                  </a:lnTo>
                  <a:lnTo>
                    <a:pt x="5866" y="119497"/>
                  </a:lnTo>
                  <a:lnTo>
                    <a:pt x="7676" y="91324"/>
                  </a:lnTo>
                  <a:lnTo>
                    <a:pt x="13306" y="79600"/>
                  </a:lnTo>
                  <a:lnTo>
                    <a:pt x="32040" y="60334"/>
                  </a:lnTo>
                  <a:lnTo>
                    <a:pt x="63306" y="41923"/>
                  </a:lnTo>
                  <a:lnTo>
                    <a:pt x="113717" y="25222"/>
                  </a:lnTo>
                  <a:lnTo>
                    <a:pt x="177091" y="7106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44774" y="1719303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4144"/>
                  </a:lnTo>
                  <a:lnTo>
                    <a:pt x="0" y="114681"/>
                  </a:lnTo>
                  <a:lnTo>
                    <a:pt x="1170" y="173388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34246" y="15824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63490" y="1661671"/>
              <a:ext cx="323482" cy="312464"/>
            </a:xfrm>
            <a:custGeom>
              <a:avLst/>
              <a:gdLst/>
              <a:ahLst/>
              <a:cxnLst/>
              <a:rect l="0" t="0" r="0" b="0"/>
              <a:pathLst>
                <a:path w="323482" h="312464">
                  <a:moveTo>
                    <a:pt x="197140" y="152389"/>
                  </a:moveTo>
                  <a:lnTo>
                    <a:pt x="208318" y="135621"/>
                  </a:lnTo>
                  <a:lnTo>
                    <a:pt x="215270" y="102837"/>
                  </a:lnTo>
                  <a:lnTo>
                    <a:pt x="211740" y="69076"/>
                  </a:lnTo>
                  <a:lnTo>
                    <a:pt x="197696" y="36846"/>
                  </a:lnTo>
                  <a:lnTo>
                    <a:pt x="179060" y="18758"/>
                  </a:lnTo>
                  <a:lnTo>
                    <a:pt x="167539" y="10659"/>
                  </a:lnTo>
                  <a:lnTo>
                    <a:pt x="139140" y="1660"/>
                  </a:lnTo>
                  <a:lnTo>
                    <a:pt x="109361" y="0"/>
                  </a:lnTo>
                  <a:lnTo>
                    <a:pt x="84427" y="7062"/>
                  </a:lnTo>
                  <a:lnTo>
                    <a:pt x="50659" y="35369"/>
                  </a:lnTo>
                  <a:lnTo>
                    <a:pt x="24016" y="67803"/>
                  </a:lnTo>
                  <a:lnTo>
                    <a:pt x="6894" y="110819"/>
                  </a:lnTo>
                  <a:lnTo>
                    <a:pt x="0" y="160609"/>
                  </a:lnTo>
                  <a:lnTo>
                    <a:pt x="11" y="221429"/>
                  </a:lnTo>
                  <a:lnTo>
                    <a:pt x="20117" y="275384"/>
                  </a:lnTo>
                  <a:lnTo>
                    <a:pt x="26482" y="287028"/>
                  </a:lnTo>
                  <a:lnTo>
                    <a:pt x="46032" y="303085"/>
                  </a:lnTo>
                  <a:lnTo>
                    <a:pt x="57797" y="309005"/>
                  </a:lnTo>
                  <a:lnTo>
                    <a:pt x="80228" y="312463"/>
                  </a:lnTo>
                  <a:lnTo>
                    <a:pt x="100725" y="308931"/>
                  </a:lnTo>
                  <a:lnTo>
                    <a:pt x="126588" y="292618"/>
                  </a:lnTo>
                  <a:lnTo>
                    <a:pt x="145897" y="275544"/>
                  </a:lnTo>
                  <a:lnTo>
                    <a:pt x="177538" y="214216"/>
                  </a:lnTo>
                  <a:lnTo>
                    <a:pt x="188428" y="186886"/>
                  </a:lnTo>
                  <a:lnTo>
                    <a:pt x="195419" y="131214"/>
                  </a:lnTo>
                  <a:lnTo>
                    <a:pt x="196375" y="112562"/>
                  </a:lnTo>
                  <a:lnTo>
                    <a:pt x="208548" y="175633"/>
                  </a:lnTo>
                  <a:lnTo>
                    <a:pt x="221577" y="213088"/>
                  </a:lnTo>
                  <a:lnTo>
                    <a:pt x="246940" y="251596"/>
                  </a:lnTo>
                  <a:lnTo>
                    <a:pt x="273117" y="274460"/>
                  </a:lnTo>
                  <a:lnTo>
                    <a:pt x="292909" y="282682"/>
                  </a:lnTo>
                  <a:lnTo>
                    <a:pt x="323481" y="289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29085" y="1682193"/>
              <a:ext cx="244520" cy="300324"/>
            </a:xfrm>
            <a:custGeom>
              <a:avLst/>
              <a:gdLst/>
              <a:ahLst/>
              <a:cxnLst/>
              <a:rect l="0" t="0" r="0" b="0"/>
              <a:pathLst>
                <a:path w="244520" h="300324">
                  <a:moveTo>
                    <a:pt x="0" y="89753"/>
                  </a:moveTo>
                  <a:lnTo>
                    <a:pt x="1" y="138683"/>
                  </a:lnTo>
                  <a:lnTo>
                    <a:pt x="5589" y="197814"/>
                  </a:lnTo>
                  <a:lnTo>
                    <a:pt x="17959" y="260620"/>
                  </a:lnTo>
                  <a:lnTo>
                    <a:pt x="25858" y="290898"/>
                  </a:lnTo>
                  <a:lnTo>
                    <a:pt x="25428" y="290530"/>
                  </a:lnTo>
                  <a:lnTo>
                    <a:pt x="23971" y="286775"/>
                  </a:lnTo>
                  <a:lnTo>
                    <a:pt x="18322" y="229230"/>
                  </a:lnTo>
                  <a:lnTo>
                    <a:pt x="12068" y="173846"/>
                  </a:lnTo>
                  <a:lnTo>
                    <a:pt x="10985" y="123768"/>
                  </a:lnTo>
                  <a:lnTo>
                    <a:pt x="12958" y="64020"/>
                  </a:lnTo>
                  <a:lnTo>
                    <a:pt x="27366" y="29486"/>
                  </a:lnTo>
                  <a:lnTo>
                    <a:pt x="39849" y="11884"/>
                  </a:lnTo>
                  <a:lnTo>
                    <a:pt x="59435" y="2502"/>
                  </a:lnTo>
                  <a:lnTo>
                    <a:pt x="71209" y="0"/>
                  </a:lnTo>
                  <a:lnTo>
                    <a:pt x="93649" y="3459"/>
                  </a:lnTo>
                  <a:lnTo>
                    <a:pt x="142241" y="30333"/>
                  </a:lnTo>
                  <a:lnTo>
                    <a:pt x="180089" y="62201"/>
                  </a:lnTo>
                  <a:lnTo>
                    <a:pt x="206976" y="101078"/>
                  </a:lnTo>
                  <a:lnTo>
                    <a:pt x="229487" y="153731"/>
                  </a:lnTo>
                  <a:lnTo>
                    <a:pt x="243991" y="203336"/>
                  </a:lnTo>
                  <a:lnTo>
                    <a:pt x="244519" y="255078"/>
                  </a:lnTo>
                  <a:lnTo>
                    <a:pt x="242156" y="3003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08070" y="1733096"/>
              <a:ext cx="399354" cy="528668"/>
            </a:xfrm>
            <a:custGeom>
              <a:avLst/>
              <a:gdLst/>
              <a:ahLst/>
              <a:cxnLst/>
              <a:rect l="0" t="0" r="0" b="0"/>
              <a:pathLst>
                <a:path w="399354" h="528668">
                  <a:moveTo>
                    <a:pt x="357968" y="102021"/>
                  </a:moveTo>
                  <a:lnTo>
                    <a:pt x="363558" y="85253"/>
                  </a:lnTo>
                  <a:lnTo>
                    <a:pt x="360063" y="67662"/>
                  </a:lnTo>
                  <a:lnTo>
                    <a:pt x="349541" y="48146"/>
                  </a:lnTo>
                  <a:lnTo>
                    <a:pt x="323886" y="19767"/>
                  </a:lnTo>
                  <a:lnTo>
                    <a:pt x="304217" y="7752"/>
                  </a:lnTo>
                  <a:lnTo>
                    <a:pt x="267822" y="0"/>
                  </a:lnTo>
                  <a:lnTo>
                    <a:pt x="227403" y="3292"/>
                  </a:lnTo>
                  <a:lnTo>
                    <a:pt x="191381" y="17266"/>
                  </a:lnTo>
                  <a:lnTo>
                    <a:pt x="158481" y="41813"/>
                  </a:lnTo>
                  <a:lnTo>
                    <a:pt x="143355" y="64343"/>
                  </a:lnTo>
                  <a:lnTo>
                    <a:pt x="133903" y="89954"/>
                  </a:lnTo>
                  <a:lnTo>
                    <a:pt x="129751" y="130681"/>
                  </a:lnTo>
                  <a:lnTo>
                    <a:pt x="136580" y="171214"/>
                  </a:lnTo>
                  <a:lnTo>
                    <a:pt x="154072" y="205970"/>
                  </a:lnTo>
                  <a:lnTo>
                    <a:pt x="180961" y="236156"/>
                  </a:lnTo>
                  <a:lnTo>
                    <a:pt x="200920" y="248594"/>
                  </a:lnTo>
                  <a:lnTo>
                    <a:pt x="243066" y="256584"/>
                  </a:lnTo>
                  <a:lnTo>
                    <a:pt x="269466" y="249094"/>
                  </a:lnTo>
                  <a:lnTo>
                    <a:pt x="291728" y="234067"/>
                  </a:lnTo>
                  <a:lnTo>
                    <a:pt x="332536" y="185613"/>
                  </a:lnTo>
                  <a:lnTo>
                    <a:pt x="348613" y="154475"/>
                  </a:lnTo>
                  <a:lnTo>
                    <a:pt x="351732" y="152198"/>
                  </a:lnTo>
                  <a:lnTo>
                    <a:pt x="353811" y="155360"/>
                  </a:lnTo>
                  <a:lnTo>
                    <a:pt x="369056" y="217650"/>
                  </a:lnTo>
                  <a:lnTo>
                    <a:pt x="382645" y="276809"/>
                  </a:lnTo>
                  <a:lnTo>
                    <a:pt x="389360" y="329526"/>
                  </a:lnTo>
                  <a:lnTo>
                    <a:pt x="397619" y="384306"/>
                  </a:lnTo>
                  <a:lnTo>
                    <a:pt x="399353" y="435225"/>
                  </a:lnTo>
                  <a:lnTo>
                    <a:pt x="397419" y="464191"/>
                  </a:lnTo>
                  <a:lnTo>
                    <a:pt x="388760" y="488763"/>
                  </a:lnTo>
                  <a:lnTo>
                    <a:pt x="370873" y="508263"/>
                  </a:lnTo>
                  <a:lnTo>
                    <a:pt x="347326" y="522388"/>
                  </a:lnTo>
                  <a:lnTo>
                    <a:pt x="321264" y="528667"/>
                  </a:lnTo>
                  <a:lnTo>
                    <a:pt x="274693" y="526612"/>
                  </a:lnTo>
                  <a:lnTo>
                    <a:pt x="218261" y="518594"/>
                  </a:lnTo>
                  <a:lnTo>
                    <a:pt x="162675" y="514398"/>
                  </a:lnTo>
                  <a:lnTo>
                    <a:pt x="109162" y="513156"/>
                  </a:lnTo>
                  <a:lnTo>
                    <a:pt x="48252" y="513905"/>
                  </a:lnTo>
                  <a:lnTo>
                    <a:pt x="0" y="523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34495" y="1403448"/>
              <a:ext cx="31586" cy="589597"/>
            </a:xfrm>
            <a:custGeom>
              <a:avLst/>
              <a:gdLst/>
              <a:ahLst/>
              <a:cxnLst/>
              <a:rect l="0" t="0" r="0" b="0"/>
              <a:pathLst>
                <a:path w="31586" h="589597">
                  <a:moveTo>
                    <a:pt x="0" y="0"/>
                  </a:moveTo>
                  <a:lnTo>
                    <a:pt x="7235" y="29896"/>
                  </a:lnTo>
                  <a:lnTo>
                    <a:pt x="9553" y="86327"/>
                  </a:lnTo>
                  <a:lnTo>
                    <a:pt x="10240" y="145681"/>
                  </a:lnTo>
                  <a:lnTo>
                    <a:pt x="10471" y="208844"/>
                  </a:lnTo>
                  <a:lnTo>
                    <a:pt x="16106" y="266381"/>
                  </a:lnTo>
                  <a:lnTo>
                    <a:pt x="20078" y="322807"/>
                  </a:lnTo>
                  <a:lnTo>
                    <a:pt x="20767" y="368478"/>
                  </a:lnTo>
                  <a:lnTo>
                    <a:pt x="22140" y="427633"/>
                  </a:lnTo>
                  <a:lnTo>
                    <a:pt x="29372" y="487673"/>
                  </a:lnTo>
                  <a:lnTo>
                    <a:pt x="31148" y="549576"/>
                  </a:lnTo>
                  <a:lnTo>
                    <a:pt x="31585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10618" y="1688381"/>
              <a:ext cx="210622" cy="328716"/>
            </a:xfrm>
            <a:custGeom>
              <a:avLst/>
              <a:gdLst/>
              <a:ahLst/>
              <a:cxnLst/>
              <a:rect l="0" t="0" r="0" b="0"/>
              <a:pathLst>
                <a:path w="210622" h="328716">
                  <a:moveTo>
                    <a:pt x="2861" y="209907"/>
                  </a:moveTo>
                  <a:lnTo>
                    <a:pt x="46824" y="186188"/>
                  </a:lnTo>
                  <a:lnTo>
                    <a:pt x="103095" y="170300"/>
                  </a:lnTo>
                  <a:lnTo>
                    <a:pt x="154245" y="145844"/>
                  </a:lnTo>
                  <a:lnTo>
                    <a:pt x="187572" y="118484"/>
                  </a:lnTo>
                  <a:lnTo>
                    <a:pt x="203949" y="91961"/>
                  </a:lnTo>
                  <a:lnTo>
                    <a:pt x="210621" y="56287"/>
                  </a:lnTo>
                  <a:lnTo>
                    <a:pt x="205943" y="35956"/>
                  </a:lnTo>
                  <a:lnTo>
                    <a:pt x="183876" y="3841"/>
                  </a:lnTo>
                  <a:lnTo>
                    <a:pt x="173841" y="0"/>
                  </a:lnTo>
                  <a:lnTo>
                    <a:pt x="132940" y="183"/>
                  </a:lnTo>
                  <a:lnTo>
                    <a:pt x="104738" y="4782"/>
                  </a:lnTo>
                  <a:lnTo>
                    <a:pt x="82845" y="16965"/>
                  </a:lnTo>
                  <a:lnTo>
                    <a:pt x="42293" y="57377"/>
                  </a:lnTo>
                  <a:lnTo>
                    <a:pt x="12068" y="114243"/>
                  </a:lnTo>
                  <a:lnTo>
                    <a:pt x="0" y="152056"/>
                  </a:lnTo>
                  <a:lnTo>
                    <a:pt x="193" y="198485"/>
                  </a:lnTo>
                  <a:lnTo>
                    <a:pt x="7659" y="243697"/>
                  </a:lnTo>
                  <a:lnTo>
                    <a:pt x="20201" y="269378"/>
                  </a:lnTo>
                  <a:lnTo>
                    <a:pt x="46993" y="300447"/>
                  </a:lnTo>
                  <a:lnTo>
                    <a:pt x="77159" y="321351"/>
                  </a:lnTo>
                  <a:lnTo>
                    <a:pt x="87488" y="326317"/>
                  </a:lnTo>
                  <a:lnTo>
                    <a:pt x="111443" y="328715"/>
                  </a:lnTo>
                  <a:lnTo>
                    <a:pt x="171317" y="325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39862" y="1687718"/>
              <a:ext cx="329452" cy="378070"/>
            </a:xfrm>
            <a:custGeom>
              <a:avLst/>
              <a:gdLst/>
              <a:ahLst/>
              <a:cxnLst/>
              <a:rect l="0" t="0" r="0" b="0"/>
              <a:pathLst>
                <a:path w="329452" h="378070">
                  <a:moveTo>
                    <a:pt x="221099" y="0"/>
                  </a:moveTo>
                  <a:lnTo>
                    <a:pt x="162482" y="5589"/>
                  </a:lnTo>
                  <a:lnTo>
                    <a:pt x="108308" y="26364"/>
                  </a:lnTo>
                  <a:lnTo>
                    <a:pt x="68876" y="47326"/>
                  </a:lnTo>
                  <a:lnTo>
                    <a:pt x="25780" y="95443"/>
                  </a:lnTo>
                  <a:lnTo>
                    <a:pt x="20427" y="119238"/>
                  </a:lnTo>
                  <a:lnTo>
                    <a:pt x="20637" y="132134"/>
                  </a:lnTo>
                  <a:lnTo>
                    <a:pt x="25456" y="141902"/>
                  </a:lnTo>
                  <a:lnTo>
                    <a:pt x="43290" y="155874"/>
                  </a:lnTo>
                  <a:lnTo>
                    <a:pt x="100102" y="174376"/>
                  </a:lnTo>
                  <a:lnTo>
                    <a:pt x="157598" y="189296"/>
                  </a:lnTo>
                  <a:lnTo>
                    <a:pt x="214014" y="197919"/>
                  </a:lnTo>
                  <a:lnTo>
                    <a:pt x="272809" y="211214"/>
                  </a:lnTo>
                  <a:lnTo>
                    <a:pt x="283647" y="214509"/>
                  </a:lnTo>
                  <a:lnTo>
                    <a:pt x="301931" y="227528"/>
                  </a:lnTo>
                  <a:lnTo>
                    <a:pt x="316686" y="246183"/>
                  </a:lnTo>
                  <a:lnTo>
                    <a:pt x="327142" y="270072"/>
                  </a:lnTo>
                  <a:lnTo>
                    <a:pt x="329451" y="293167"/>
                  </a:lnTo>
                  <a:lnTo>
                    <a:pt x="325407" y="313960"/>
                  </a:lnTo>
                  <a:lnTo>
                    <a:pt x="315811" y="331000"/>
                  </a:lnTo>
                  <a:lnTo>
                    <a:pt x="300628" y="343253"/>
                  </a:lnTo>
                  <a:lnTo>
                    <a:pt x="256696" y="360651"/>
                  </a:lnTo>
                  <a:lnTo>
                    <a:pt x="195721" y="374183"/>
                  </a:lnTo>
                  <a:lnTo>
                    <a:pt x="134284" y="378069"/>
                  </a:lnTo>
                  <a:lnTo>
                    <a:pt x="83463" y="375623"/>
                  </a:lnTo>
                  <a:lnTo>
                    <a:pt x="37598" y="36436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68287" y="1114399"/>
            <a:ext cx="1677027" cy="482511"/>
            <a:chOff x="468287" y="1114399"/>
            <a:chExt cx="1677027" cy="482511"/>
          </a:xfrm>
        </p:grpSpPr>
        <p:sp>
          <p:nvSpPr>
            <p:cNvPr id="2" name="Freeform 1"/>
            <p:cNvSpPr/>
            <p:nvPr/>
          </p:nvSpPr>
          <p:spPr>
            <a:xfrm>
              <a:off x="468287" y="1114399"/>
              <a:ext cx="352307" cy="416625"/>
            </a:xfrm>
            <a:custGeom>
              <a:avLst/>
              <a:gdLst/>
              <a:ahLst/>
              <a:cxnLst/>
              <a:rect l="0" t="0" r="0" b="0"/>
              <a:pathLst>
                <a:path w="352307" h="416625">
                  <a:moveTo>
                    <a:pt x="276735" y="61370"/>
                  </a:moveTo>
                  <a:lnTo>
                    <a:pt x="227834" y="18709"/>
                  </a:lnTo>
                  <a:lnTo>
                    <a:pt x="203529" y="7315"/>
                  </a:lnTo>
                  <a:lnTo>
                    <a:pt x="146678" y="0"/>
                  </a:lnTo>
                  <a:lnTo>
                    <a:pt x="114817" y="1339"/>
                  </a:lnTo>
                  <a:lnTo>
                    <a:pt x="59355" y="21263"/>
                  </a:lnTo>
                  <a:lnTo>
                    <a:pt x="37402" y="35356"/>
                  </a:lnTo>
                  <a:lnTo>
                    <a:pt x="13059" y="63021"/>
                  </a:lnTo>
                  <a:lnTo>
                    <a:pt x="2398" y="83161"/>
                  </a:lnTo>
                  <a:lnTo>
                    <a:pt x="0" y="103811"/>
                  </a:lnTo>
                  <a:lnTo>
                    <a:pt x="4003" y="124686"/>
                  </a:lnTo>
                  <a:lnTo>
                    <a:pt x="13581" y="145663"/>
                  </a:lnTo>
                  <a:lnTo>
                    <a:pt x="28757" y="160445"/>
                  </a:lnTo>
                  <a:lnTo>
                    <a:pt x="48369" y="169744"/>
                  </a:lnTo>
                  <a:lnTo>
                    <a:pt x="107091" y="181793"/>
                  </a:lnTo>
                  <a:lnTo>
                    <a:pt x="158564" y="187713"/>
                  </a:lnTo>
                  <a:lnTo>
                    <a:pt x="213792" y="198934"/>
                  </a:lnTo>
                  <a:lnTo>
                    <a:pt x="252626" y="212094"/>
                  </a:lnTo>
                  <a:lnTo>
                    <a:pt x="307919" y="244302"/>
                  </a:lnTo>
                  <a:lnTo>
                    <a:pt x="329199" y="258097"/>
                  </a:lnTo>
                  <a:lnTo>
                    <a:pt x="344116" y="278266"/>
                  </a:lnTo>
                  <a:lnTo>
                    <a:pt x="352306" y="301658"/>
                  </a:lnTo>
                  <a:lnTo>
                    <a:pt x="352046" y="323753"/>
                  </a:lnTo>
                  <a:lnTo>
                    <a:pt x="339734" y="355922"/>
                  </a:lnTo>
                  <a:lnTo>
                    <a:pt x="321268" y="382092"/>
                  </a:lnTo>
                  <a:lnTo>
                    <a:pt x="301597" y="394206"/>
                  </a:lnTo>
                  <a:lnTo>
                    <a:pt x="244481" y="414123"/>
                  </a:lnTo>
                  <a:lnTo>
                    <a:pt x="206477" y="416624"/>
                  </a:lnTo>
                  <a:lnTo>
                    <a:pt x="150847" y="404482"/>
                  </a:lnTo>
                  <a:lnTo>
                    <a:pt x="109539" y="382696"/>
                  </a:lnTo>
                  <a:lnTo>
                    <a:pt x="80755" y="362102"/>
                  </a:lnTo>
                  <a:lnTo>
                    <a:pt x="66165" y="356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5970" y="1337396"/>
              <a:ext cx="164380" cy="167437"/>
            </a:xfrm>
            <a:custGeom>
              <a:avLst/>
              <a:gdLst/>
              <a:ahLst/>
              <a:cxnLst/>
              <a:rect l="0" t="0" r="0" b="0"/>
              <a:pathLst>
                <a:path w="164380" h="167437">
                  <a:moveTo>
                    <a:pt x="153850" y="38415"/>
                  </a:moveTo>
                  <a:lnTo>
                    <a:pt x="124542" y="9106"/>
                  </a:lnTo>
                  <a:lnTo>
                    <a:pt x="104949" y="1992"/>
                  </a:lnTo>
                  <a:lnTo>
                    <a:pt x="81814" y="0"/>
                  </a:lnTo>
                  <a:lnTo>
                    <a:pt x="59833" y="3014"/>
                  </a:lnTo>
                  <a:lnTo>
                    <a:pt x="41485" y="11373"/>
                  </a:lnTo>
                  <a:lnTo>
                    <a:pt x="25531" y="24057"/>
                  </a:lnTo>
                  <a:lnTo>
                    <a:pt x="10642" y="41392"/>
                  </a:lnTo>
                  <a:lnTo>
                    <a:pt x="2465" y="63915"/>
                  </a:lnTo>
                  <a:lnTo>
                    <a:pt x="0" y="88353"/>
                  </a:lnTo>
                  <a:lnTo>
                    <a:pt x="2804" y="110912"/>
                  </a:lnTo>
                  <a:lnTo>
                    <a:pt x="11070" y="129518"/>
                  </a:lnTo>
                  <a:lnTo>
                    <a:pt x="16549" y="137755"/>
                  </a:lnTo>
                  <a:lnTo>
                    <a:pt x="31996" y="150026"/>
                  </a:lnTo>
                  <a:lnTo>
                    <a:pt x="76098" y="167436"/>
                  </a:lnTo>
                  <a:lnTo>
                    <a:pt x="99407" y="165558"/>
                  </a:lnTo>
                  <a:lnTo>
                    <a:pt x="154862" y="146890"/>
                  </a:lnTo>
                  <a:lnTo>
                    <a:pt x="164379" y="14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07220" y="1348839"/>
              <a:ext cx="195814" cy="135186"/>
            </a:xfrm>
            <a:custGeom>
              <a:avLst/>
              <a:gdLst/>
              <a:ahLst/>
              <a:cxnLst/>
              <a:rect l="0" t="0" r="0" b="0"/>
              <a:pathLst>
                <a:path w="195814" h="135186">
                  <a:moveTo>
                    <a:pt x="122113" y="79614"/>
                  </a:moveTo>
                  <a:lnTo>
                    <a:pt x="127702" y="62847"/>
                  </a:lnTo>
                  <a:lnTo>
                    <a:pt x="127327" y="45256"/>
                  </a:lnTo>
                  <a:lnTo>
                    <a:pt x="122091" y="26909"/>
                  </a:lnTo>
                  <a:lnTo>
                    <a:pt x="111965" y="10956"/>
                  </a:lnTo>
                  <a:lnTo>
                    <a:pt x="103649" y="5766"/>
                  </a:lnTo>
                  <a:lnTo>
                    <a:pt x="81932" y="0"/>
                  </a:lnTo>
                  <a:lnTo>
                    <a:pt x="71929" y="802"/>
                  </a:lnTo>
                  <a:lnTo>
                    <a:pt x="54576" y="7932"/>
                  </a:lnTo>
                  <a:lnTo>
                    <a:pt x="31652" y="25100"/>
                  </a:lnTo>
                  <a:lnTo>
                    <a:pt x="10042" y="50594"/>
                  </a:lnTo>
                  <a:lnTo>
                    <a:pt x="2114" y="73345"/>
                  </a:lnTo>
                  <a:lnTo>
                    <a:pt x="0" y="85964"/>
                  </a:lnTo>
                  <a:lnTo>
                    <a:pt x="3890" y="106223"/>
                  </a:lnTo>
                  <a:lnTo>
                    <a:pt x="8203" y="114901"/>
                  </a:lnTo>
                  <a:lnTo>
                    <a:pt x="22353" y="127663"/>
                  </a:lnTo>
                  <a:lnTo>
                    <a:pt x="31040" y="132704"/>
                  </a:lnTo>
                  <a:lnTo>
                    <a:pt x="50051" y="135185"/>
                  </a:lnTo>
                  <a:lnTo>
                    <a:pt x="69028" y="131219"/>
                  </a:lnTo>
                  <a:lnTo>
                    <a:pt x="85262" y="121657"/>
                  </a:lnTo>
                  <a:lnTo>
                    <a:pt x="97156" y="106489"/>
                  </a:lnTo>
                  <a:lnTo>
                    <a:pt x="114324" y="68155"/>
                  </a:lnTo>
                  <a:lnTo>
                    <a:pt x="116920" y="67296"/>
                  </a:lnTo>
                  <a:lnTo>
                    <a:pt x="127327" y="98585"/>
                  </a:lnTo>
                  <a:lnTo>
                    <a:pt x="132608" y="106299"/>
                  </a:lnTo>
                  <a:lnTo>
                    <a:pt x="147834" y="117991"/>
                  </a:lnTo>
                  <a:lnTo>
                    <a:pt x="165130" y="125916"/>
                  </a:lnTo>
                  <a:lnTo>
                    <a:pt x="195813" y="1322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9029" y="1154712"/>
              <a:ext cx="16119" cy="336913"/>
            </a:xfrm>
            <a:custGeom>
              <a:avLst/>
              <a:gdLst/>
              <a:ahLst/>
              <a:cxnLst/>
              <a:rect l="0" t="0" r="0" b="0"/>
              <a:pathLst>
                <a:path w="16119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2" y="127784"/>
                  </a:lnTo>
                  <a:lnTo>
                    <a:pt x="11088" y="191228"/>
                  </a:lnTo>
                  <a:lnTo>
                    <a:pt x="13954" y="247651"/>
                  </a:lnTo>
                  <a:lnTo>
                    <a:pt x="6922" y="310253"/>
                  </a:lnTo>
                  <a:lnTo>
                    <a:pt x="9301" y="325064"/>
                  </a:lnTo>
                  <a:lnTo>
                    <a:pt x="1611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8318" y="1322185"/>
              <a:ext cx="105841" cy="148383"/>
            </a:xfrm>
            <a:custGeom>
              <a:avLst/>
              <a:gdLst/>
              <a:ahLst/>
              <a:cxnLst/>
              <a:rect l="0" t="0" r="0" b="0"/>
              <a:pathLst>
                <a:path w="105841" h="148383">
                  <a:moveTo>
                    <a:pt x="0" y="95740"/>
                  </a:moveTo>
                  <a:lnTo>
                    <a:pt x="61110" y="77782"/>
                  </a:lnTo>
                  <a:lnTo>
                    <a:pt x="83312" y="70991"/>
                  </a:lnTo>
                  <a:lnTo>
                    <a:pt x="91806" y="65202"/>
                  </a:lnTo>
                  <a:lnTo>
                    <a:pt x="104363" y="49412"/>
                  </a:lnTo>
                  <a:lnTo>
                    <a:pt x="105840" y="40288"/>
                  </a:lnTo>
                  <a:lnTo>
                    <a:pt x="101242" y="20792"/>
                  </a:lnTo>
                  <a:lnTo>
                    <a:pt x="94401" y="13019"/>
                  </a:lnTo>
                  <a:lnTo>
                    <a:pt x="74321" y="1263"/>
                  </a:lnTo>
                  <a:lnTo>
                    <a:pt x="63585" y="0"/>
                  </a:lnTo>
                  <a:lnTo>
                    <a:pt x="42298" y="4836"/>
                  </a:lnTo>
                  <a:lnTo>
                    <a:pt x="34048" y="10571"/>
                  </a:lnTo>
                  <a:lnTo>
                    <a:pt x="21761" y="26301"/>
                  </a:lnTo>
                  <a:lnTo>
                    <a:pt x="8267" y="54888"/>
                  </a:lnTo>
                  <a:lnTo>
                    <a:pt x="2449" y="91175"/>
                  </a:lnTo>
                  <a:lnTo>
                    <a:pt x="7327" y="111648"/>
                  </a:lnTo>
                  <a:lnTo>
                    <a:pt x="29523" y="143856"/>
                  </a:lnTo>
                  <a:lnTo>
                    <a:pt x="37229" y="147704"/>
                  </a:lnTo>
                  <a:lnTo>
                    <a:pt x="94756" y="148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6774" y="1356379"/>
              <a:ext cx="136871" cy="145775"/>
            </a:xfrm>
            <a:custGeom>
              <a:avLst/>
              <a:gdLst/>
              <a:ahLst/>
              <a:cxnLst/>
              <a:rect l="0" t="0" r="0" b="0"/>
              <a:pathLst>
                <a:path w="136871" h="145775">
                  <a:moveTo>
                    <a:pt x="0" y="29960"/>
                  </a:moveTo>
                  <a:lnTo>
                    <a:pt x="0" y="88577"/>
                  </a:lnTo>
                  <a:lnTo>
                    <a:pt x="5589" y="123367"/>
                  </a:lnTo>
                  <a:lnTo>
                    <a:pt x="7235" y="126157"/>
                  </a:lnTo>
                  <a:lnTo>
                    <a:pt x="8333" y="123337"/>
                  </a:lnTo>
                  <a:lnTo>
                    <a:pt x="13455" y="62696"/>
                  </a:lnTo>
                  <a:lnTo>
                    <a:pt x="20018" y="42170"/>
                  </a:lnTo>
                  <a:lnTo>
                    <a:pt x="49920" y="2568"/>
                  </a:lnTo>
                  <a:lnTo>
                    <a:pt x="57846" y="0"/>
                  </a:lnTo>
                  <a:lnTo>
                    <a:pt x="76012" y="3387"/>
                  </a:lnTo>
                  <a:lnTo>
                    <a:pt x="92665" y="15810"/>
                  </a:lnTo>
                  <a:lnTo>
                    <a:pt x="106695" y="33030"/>
                  </a:lnTo>
                  <a:lnTo>
                    <a:pt x="129112" y="83007"/>
                  </a:lnTo>
                  <a:lnTo>
                    <a:pt x="130303" y="103840"/>
                  </a:lnTo>
                  <a:lnTo>
                    <a:pt x="129272" y="122457"/>
                  </a:lnTo>
                  <a:lnTo>
                    <a:pt x="136870" y="145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8600" y="1319379"/>
              <a:ext cx="141242" cy="172286"/>
            </a:xfrm>
            <a:custGeom>
              <a:avLst/>
              <a:gdLst/>
              <a:ahLst/>
              <a:cxnLst/>
              <a:rect l="0" t="0" r="0" b="0"/>
              <a:pathLst>
                <a:path w="141242" h="172286">
                  <a:moveTo>
                    <a:pt x="7158" y="130131"/>
                  </a:moveTo>
                  <a:lnTo>
                    <a:pt x="25139" y="114490"/>
                  </a:lnTo>
                  <a:lnTo>
                    <a:pt x="76900" y="95287"/>
                  </a:lnTo>
                  <a:lnTo>
                    <a:pt x="111270" y="84582"/>
                  </a:lnTo>
                  <a:lnTo>
                    <a:pt x="129859" y="71283"/>
                  </a:lnTo>
                  <a:lnTo>
                    <a:pt x="138092" y="62823"/>
                  </a:lnTo>
                  <a:lnTo>
                    <a:pt x="141241" y="53674"/>
                  </a:lnTo>
                  <a:lnTo>
                    <a:pt x="138500" y="34149"/>
                  </a:lnTo>
                  <a:lnTo>
                    <a:pt x="133324" y="26369"/>
                  </a:lnTo>
                  <a:lnTo>
                    <a:pt x="118214" y="14605"/>
                  </a:lnTo>
                  <a:lnTo>
                    <a:pt x="89976" y="1405"/>
                  </a:lnTo>
                  <a:lnTo>
                    <a:pt x="69703" y="0"/>
                  </a:lnTo>
                  <a:lnTo>
                    <a:pt x="48994" y="4445"/>
                  </a:lnTo>
                  <a:lnTo>
                    <a:pt x="28091" y="14219"/>
                  </a:lnTo>
                  <a:lnTo>
                    <a:pt x="13342" y="29482"/>
                  </a:lnTo>
                  <a:lnTo>
                    <a:pt x="4057" y="49133"/>
                  </a:lnTo>
                  <a:lnTo>
                    <a:pt x="0" y="85335"/>
                  </a:lnTo>
                  <a:lnTo>
                    <a:pt x="6857" y="118808"/>
                  </a:lnTo>
                  <a:lnTo>
                    <a:pt x="17163" y="140307"/>
                  </a:lnTo>
                  <a:lnTo>
                    <a:pt x="41708" y="166552"/>
                  </a:lnTo>
                  <a:lnTo>
                    <a:pt x="51248" y="170789"/>
                  </a:lnTo>
                  <a:lnTo>
                    <a:pt x="107764" y="172285"/>
                  </a:lnTo>
                  <a:lnTo>
                    <a:pt x="133500" y="172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4981" y="1575852"/>
              <a:ext cx="1347649" cy="21058"/>
            </a:xfrm>
            <a:custGeom>
              <a:avLst/>
              <a:gdLst/>
              <a:ahLst/>
              <a:cxnLst/>
              <a:rect l="0" t="0" r="0" b="0"/>
              <a:pathLst>
                <a:path w="1347649" h="21058">
                  <a:moveTo>
                    <a:pt x="1347648" y="0"/>
                  </a:moveTo>
                  <a:lnTo>
                    <a:pt x="1298717" y="0"/>
                  </a:lnTo>
                  <a:lnTo>
                    <a:pt x="1239586" y="0"/>
                  </a:lnTo>
                  <a:lnTo>
                    <a:pt x="1182846" y="0"/>
                  </a:lnTo>
                  <a:lnTo>
                    <a:pt x="1123458" y="0"/>
                  </a:lnTo>
                  <a:lnTo>
                    <a:pt x="1069871" y="0"/>
                  </a:lnTo>
                  <a:lnTo>
                    <a:pt x="1018899" y="3120"/>
                  </a:lnTo>
                  <a:lnTo>
                    <a:pt x="959056" y="9065"/>
                  </a:lnTo>
                  <a:lnTo>
                    <a:pt x="908205" y="10095"/>
                  </a:lnTo>
                  <a:lnTo>
                    <a:pt x="856094" y="10400"/>
                  </a:lnTo>
                  <a:lnTo>
                    <a:pt x="803609" y="10491"/>
                  </a:lnTo>
                  <a:lnTo>
                    <a:pt x="745424" y="10518"/>
                  </a:lnTo>
                  <a:lnTo>
                    <a:pt x="689319" y="10525"/>
                  </a:lnTo>
                  <a:lnTo>
                    <a:pt x="641240" y="10528"/>
                  </a:lnTo>
                  <a:lnTo>
                    <a:pt x="591770" y="10529"/>
                  </a:lnTo>
                  <a:lnTo>
                    <a:pt x="540067" y="10529"/>
                  </a:lnTo>
                  <a:lnTo>
                    <a:pt x="487703" y="16118"/>
                  </a:lnTo>
                  <a:lnTo>
                    <a:pt x="424843" y="12846"/>
                  </a:lnTo>
                  <a:lnTo>
                    <a:pt x="375704" y="11215"/>
                  </a:lnTo>
                  <a:lnTo>
                    <a:pt x="316585" y="13784"/>
                  </a:lnTo>
                  <a:lnTo>
                    <a:pt x="259847" y="19621"/>
                  </a:lnTo>
                  <a:lnTo>
                    <a:pt x="203579" y="20773"/>
                  </a:lnTo>
                  <a:lnTo>
                    <a:pt x="144285" y="21001"/>
                  </a:lnTo>
                  <a:lnTo>
                    <a:pt x="93834" y="21041"/>
                  </a:lnTo>
                  <a:lnTo>
                    <a:pt x="44960" y="210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2142" y="1396868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05367" y="2343577"/>
            <a:ext cx="1989887" cy="431670"/>
            <a:chOff x="505367" y="2343577"/>
            <a:chExt cx="1989887" cy="431670"/>
          </a:xfrm>
        </p:grpSpPr>
        <p:sp>
          <p:nvSpPr>
            <p:cNvPr id="12" name="Freeform 11"/>
            <p:cNvSpPr/>
            <p:nvPr/>
          </p:nvSpPr>
          <p:spPr>
            <a:xfrm>
              <a:off x="720571" y="2438334"/>
              <a:ext cx="5896" cy="231628"/>
            </a:xfrm>
            <a:custGeom>
              <a:avLst/>
              <a:gdLst/>
              <a:ahLst/>
              <a:cxnLst/>
              <a:rect l="0" t="0" r="0" b="0"/>
              <a:pathLst>
                <a:path w="5896" h="231628">
                  <a:moveTo>
                    <a:pt x="5895" y="0"/>
                  </a:moveTo>
                  <a:lnTo>
                    <a:pt x="306" y="16767"/>
                  </a:lnTo>
                  <a:lnTo>
                    <a:pt x="4350" y="78565"/>
                  </a:lnTo>
                  <a:lnTo>
                    <a:pt x="0" y="133672"/>
                  </a:lnTo>
                  <a:lnTo>
                    <a:pt x="3517" y="185588"/>
                  </a:lnTo>
                  <a:lnTo>
                    <a:pt x="589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8010" y="2375163"/>
              <a:ext cx="368498" cy="84229"/>
            </a:xfrm>
            <a:custGeom>
              <a:avLst/>
              <a:gdLst/>
              <a:ahLst/>
              <a:cxnLst/>
              <a:rect l="0" t="0" r="0" b="0"/>
              <a:pathLst>
                <a:path w="368498" h="84229">
                  <a:moveTo>
                    <a:pt x="368497" y="0"/>
                  </a:moveTo>
                  <a:lnTo>
                    <a:pt x="309880" y="5589"/>
                  </a:lnTo>
                  <a:lnTo>
                    <a:pt x="256876" y="19128"/>
                  </a:lnTo>
                  <a:lnTo>
                    <a:pt x="195004" y="44214"/>
                  </a:lnTo>
                  <a:lnTo>
                    <a:pt x="140078" y="59383"/>
                  </a:lnTo>
                  <a:lnTo>
                    <a:pt x="84168" y="70525"/>
                  </a:lnTo>
                  <a:lnTo>
                    <a:pt x="24775" y="805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5367" y="2648904"/>
              <a:ext cx="389556" cy="52643"/>
            </a:xfrm>
            <a:custGeom>
              <a:avLst/>
              <a:gdLst/>
              <a:ahLst/>
              <a:cxnLst/>
              <a:rect l="0" t="0" r="0" b="0"/>
              <a:pathLst>
                <a:path w="389556" h="52643">
                  <a:moveTo>
                    <a:pt x="389555" y="0"/>
                  </a:moveTo>
                  <a:lnTo>
                    <a:pt x="340624" y="0"/>
                  </a:lnTo>
                  <a:lnTo>
                    <a:pt x="281493" y="5589"/>
                  </a:lnTo>
                  <a:lnTo>
                    <a:pt x="224753" y="17958"/>
                  </a:lnTo>
                  <a:lnTo>
                    <a:pt x="168485" y="28547"/>
                  </a:lnTo>
                  <a:lnTo>
                    <a:pt x="105506" y="39591"/>
                  </a:lnTo>
                  <a:lnTo>
                    <a:pt x="51993" y="497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36303" y="2512033"/>
              <a:ext cx="153857" cy="168457"/>
            </a:xfrm>
            <a:custGeom>
              <a:avLst/>
              <a:gdLst/>
              <a:ahLst/>
              <a:cxnLst/>
              <a:rect l="0" t="0" r="0" b="0"/>
              <a:pathLst>
                <a:path w="153857" h="168457">
                  <a:moveTo>
                    <a:pt x="127075" y="0"/>
                  </a:moveTo>
                  <a:lnTo>
                    <a:pt x="65964" y="17959"/>
                  </a:lnTo>
                  <a:lnTo>
                    <a:pt x="34099" y="29368"/>
                  </a:lnTo>
                  <a:lnTo>
                    <a:pt x="17122" y="40739"/>
                  </a:lnTo>
                  <a:lnTo>
                    <a:pt x="4897" y="56710"/>
                  </a:lnTo>
                  <a:lnTo>
                    <a:pt x="0" y="65883"/>
                  </a:lnTo>
                  <a:lnTo>
                    <a:pt x="1414" y="71998"/>
                  </a:lnTo>
                  <a:lnTo>
                    <a:pt x="7036" y="76075"/>
                  </a:lnTo>
                  <a:lnTo>
                    <a:pt x="37305" y="81812"/>
                  </a:lnTo>
                  <a:lnTo>
                    <a:pt x="94760" y="92316"/>
                  </a:lnTo>
                  <a:lnTo>
                    <a:pt x="125689" y="103262"/>
                  </a:lnTo>
                  <a:lnTo>
                    <a:pt x="142447" y="114525"/>
                  </a:lnTo>
                  <a:lnTo>
                    <a:pt x="147851" y="123143"/>
                  </a:lnTo>
                  <a:lnTo>
                    <a:pt x="153856" y="145197"/>
                  </a:lnTo>
                  <a:lnTo>
                    <a:pt x="150778" y="152950"/>
                  </a:lnTo>
                  <a:lnTo>
                    <a:pt x="144047" y="158119"/>
                  </a:lnTo>
                  <a:lnTo>
                    <a:pt x="124089" y="163862"/>
                  </a:lnTo>
                  <a:lnTo>
                    <a:pt x="76269" y="167549"/>
                  </a:lnTo>
                  <a:lnTo>
                    <a:pt x="4284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44078" y="2533090"/>
              <a:ext cx="153972" cy="144540"/>
            </a:xfrm>
            <a:custGeom>
              <a:avLst/>
              <a:gdLst/>
              <a:ahLst/>
              <a:cxnLst/>
              <a:rect l="0" t="0" r="0" b="0"/>
              <a:pathLst>
                <a:path w="153972" h="144540">
                  <a:moveTo>
                    <a:pt x="45642" y="10529"/>
                  </a:moveTo>
                  <a:lnTo>
                    <a:pt x="10895" y="47615"/>
                  </a:lnTo>
                  <a:lnTo>
                    <a:pt x="1733" y="65616"/>
                  </a:lnTo>
                  <a:lnTo>
                    <a:pt x="0" y="85315"/>
                  </a:lnTo>
                  <a:lnTo>
                    <a:pt x="4300" y="104598"/>
                  </a:lnTo>
                  <a:lnTo>
                    <a:pt x="14009" y="120968"/>
                  </a:lnTo>
                  <a:lnTo>
                    <a:pt x="29243" y="132922"/>
                  </a:lnTo>
                  <a:lnTo>
                    <a:pt x="48882" y="140965"/>
                  </a:lnTo>
                  <a:lnTo>
                    <a:pt x="73208" y="144539"/>
                  </a:lnTo>
                  <a:lnTo>
                    <a:pt x="96498" y="139889"/>
                  </a:lnTo>
                  <a:lnTo>
                    <a:pt x="126221" y="124117"/>
                  </a:lnTo>
                  <a:lnTo>
                    <a:pt x="141116" y="110145"/>
                  </a:lnTo>
                  <a:lnTo>
                    <a:pt x="151636" y="92237"/>
                  </a:lnTo>
                  <a:lnTo>
                    <a:pt x="153971" y="72580"/>
                  </a:lnTo>
                  <a:lnTo>
                    <a:pt x="152957" y="62425"/>
                  </a:lnTo>
                  <a:lnTo>
                    <a:pt x="142470" y="44902"/>
                  </a:lnTo>
                  <a:lnTo>
                    <a:pt x="126111" y="30485"/>
                  </a:lnTo>
                  <a:lnTo>
                    <a:pt x="77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62557" y="2519789"/>
              <a:ext cx="111433" cy="150173"/>
            </a:xfrm>
            <a:custGeom>
              <a:avLst/>
              <a:gdLst/>
              <a:ahLst/>
              <a:cxnLst/>
              <a:rect l="0" t="0" r="0" b="0"/>
              <a:pathLst>
                <a:path w="111433" h="150173">
                  <a:moveTo>
                    <a:pt x="111432" y="13301"/>
                  </a:moveTo>
                  <a:lnTo>
                    <a:pt x="100254" y="2123"/>
                  </a:lnTo>
                  <a:lnTo>
                    <a:pt x="92282" y="0"/>
                  </a:lnTo>
                  <a:lnTo>
                    <a:pt x="59874" y="2601"/>
                  </a:lnTo>
                  <a:lnTo>
                    <a:pt x="38215" y="7766"/>
                  </a:lnTo>
                  <a:lnTo>
                    <a:pt x="20010" y="20200"/>
                  </a:lnTo>
                  <a:lnTo>
                    <a:pt x="11879" y="28429"/>
                  </a:lnTo>
                  <a:lnTo>
                    <a:pt x="2845" y="50050"/>
                  </a:lnTo>
                  <a:lnTo>
                    <a:pt x="0" y="74088"/>
                  </a:lnTo>
                  <a:lnTo>
                    <a:pt x="2635" y="96469"/>
                  </a:lnTo>
                  <a:lnTo>
                    <a:pt x="10826" y="114996"/>
                  </a:lnTo>
                  <a:lnTo>
                    <a:pt x="16285" y="123212"/>
                  </a:lnTo>
                  <a:lnTo>
                    <a:pt x="31710" y="135460"/>
                  </a:lnTo>
                  <a:lnTo>
                    <a:pt x="50264" y="143633"/>
                  </a:lnTo>
                  <a:lnTo>
                    <a:pt x="90375" y="150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34045" y="2520799"/>
              <a:ext cx="116329" cy="149163"/>
            </a:xfrm>
            <a:custGeom>
              <a:avLst/>
              <a:gdLst/>
              <a:ahLst/>
              <a:cxnLst/>
              <a:rect l="0" t="0" r="0" b="0"/>
              <a:pathLst>
                <a:path w="116329" h="149163">
                  <a:moveTo>
                    <a:pt x="24172" y="75462"/>
                  </a:moveTo>
                  <a:lnTo>
                    <a:pt x="79217" y="57504"/>
                  </a:lnTo>
                  <a:lnTo>
                    <a:pt x="104009" y="50713"/>
                  </a:lnTo>
                  <a:lnTo>
                    <a:pt x="111322" y="43755"/>
                  </a:lnTo>
                  <a:lnTo>
                    <a:pt x="115027" y="34437"/>
                  </a:lnTo>
                  <a:lnTo>
                    <a:pt x="116328" y="23546"/>
                  </a:lnTo>
                  <a:lnTo>
                    <a:pt x="113685" y="15115"/>
                  </a:lnTo>
                  <a:lnTo>
                    <a:pt x="108414" y="8324"/>
                  </a:lnTo>
                  <a:lnTo>
                    <a:pt x="101390" y="2628"/>
                  </a:lnTo>
                  <a:lnTo>
                    <a:pt x="93198" y="0"/>
                  </a:lnTo>
                  <a:lnTo>
                    <a:pt x="74738" y="199"/>
                  </a:lnTo>
                  <a:lnTo>
                    <a:pt x="44614" y="6889"/>
                  </a:lnTo>
                  <a:lnTo>
                    <a:pt x="19051" y="21869"/>
                  </a:lnTo>
                  <a:lnTo>
                    <a:pt x="7078" y="37605"/>
                  </a:lnTo>
                  <a:lnTo>
                    <a:pt x="2248" y="46715"/>
                  </a:lnTo>
                  <a:lnTo>
                    <a:pt x="0" y="66195"/>
                  </a:lnTo>
                  <a:lnTo>
                    <a:pt x="8089" y="107297"/>
                  </a:lnTo>
                  <a:lnTo>
                    <a:pt x="23176" y="133118"/>
                  </a:lnTo>
                  <a:lnTo>
                    <a:pt x="31697" y="138466"/>
                  </a:lnTo>
                  <a:lnTo>
                    <a:pt x="72755" y="147049"/>
                  </a:lnTo>
                  <a:lnTo>
                    <a:pt x="97872" y="149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42575" y="2343577"/>
              <a:ext cx="15685" cy="294799"/>
            </a:xfrm>
            <a:custGeom>
              <a:avLst/>
              <a:gdLst/>
              <a:ahLst/>
              <a:cxnLst/>
              <a:rect l="0" t="0" r="0" b="0"/>
              <a:pathLst>
                <a:path w="15685" h="294799">
                  <a:moveTo>
                    <a:pt x="15684" y="0"/>
                  </a:moveTo>
                  <a:lnTo>
                    <a:pt x="7350" y="37478"/>
                  </a:lnTo>
                  <a:lnTo>
                    <a:pt x="0" y="88902"/>
                  </a:lnTo>
                  <a:lnTo>
                    <a:pt x="2924" y="144120"/>
                  </a:lnTo>
                  <a:lnTo>
                    <a:pt x="4714" y="203207"/>
                  </a:lnTo>
                  <a:lnTo>
                    <a:pt x="10657" y="259679"/>
                  </a:lnTo>
                  <a:lnTo>
                    <a:pt x="1568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20385" y="2468513"/>
              <a:ext cx="117247" cy="159335"/>
            </a:xfrm>
            <a:custGeom>
              <a:avLst/>
              <a:gdLst/>
              <a:ahLst/>
              <a:cxnLst/>
              <a:rect l="0" t="0" r="0" b="0"/>
              <a:pathLst>
                <a:path w="117247" h="159335">
                  <a:moveTo>
                    <a:pt x="1045" y="96163"/>
                  </a:moveTo>
                  <a:lnTo>
                    <a:pt x="28601" y="88927"/>
                  </a:lnTo>
                  <a:lnTo>
                    <a:pt x="68221" y="84270"/>
                  </a:lnTo>
                  <a:lnTo>
                    <a:pt x="96338" y="69112"/>
                  </a:lnTo>
                  <a:lnTo>
                    <a:pt x="112027" y="56454"/>
                  </a:lnTo>
                  <a:lnTo>
                    <a:pt x="115977" y="47464"/>
                  </a:lnTo>
                  <a:lnTo>
                    <a:pt x="117246" y="24996"/>
                  </a:lnTo>
                  <a:lnTo>
                    <a:pt x="113607" y="15963"/>
                  </a:lnTo>
                  <a:lnTo>
                    <a:pt x="100206" y="2807"/>
                  </a:lnTo>
                  <a:lnTo>
                    <a:pt x="91718" y="0"/>
                  </a:lnTo>
                  <a:lnTo>
                    <a:pt x="72930" y="2"/>
                  </a:lnTo>
                  <a:lnTo>
                    <a:pt x="42621" y="12168"/>
                  </a:lnTo>
                  <a:lnTo>
                    <a:pt x="28102" y="27247"/>
                  </a:lnTo>
                  <a:lnTo>
                    <a:pt x="448" y="68500"/>
                  </a:lnTo>
                  <a:lnTo>
                    <a:pt x="0" y="87378"/>
                  </a:lnTo>
                  <a:lnTo>
                    <a:pt x="6324" y="117736"/>
                  </a:lnTo>
                  <a:lnTo>
                    <a:pt x="21196" y="143369"/>
                  </a:lnTo>
                  <a:lnTo>
                    <a:pt x="29687" y="148691"/>
                  </a:lnTo>
                  <a:lnTo>
                    <a:pt x="85273" y="159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53057" y="2474859"/>
              <a:ext cx="136871" cy="174046"/>
            </a:xfrm>
            <a:custGeom>
              <a:avLst/>
              <a:gdLst/>
              <a:ahLst/>
              <a:cxnLst/>
              <a:rect l="0" t="0" r="0" b="0"/>
              <a:pathLst>
                <a:path w="136871" h="174046">
                  <a:moveTo>
                    <a:pt x="136870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41870" y="16584"/>
                  </a:lnTo>
                  <a:lnTo>
                    <a:pt x="22118" y="24514"/>
                  </a:lnTo>
                  <a:lnTo>
                    <a:pt x="5541" y="35836"/>
                  </a:lnTo>
                  <a:lnTo>
                    <a:pt x="2524" y="43302"/>
                  </a:lnTo>
                  <a:lnTo>
                    <a:pt x="2852" y="51787"/>
                  </a:lnTo>
                  <a:lnTo>
                    <a:pt x="5411" y="60954"/>
                  </a:lnTo>
                  <a:lnTo>
                    <a:pt x="10626" y="68235"/>
                  </a:lnTo>
                  <a:lnTo>
                    <a:pt x="25780" y="79445"/>
                  </a:lnTo>
                  <a:lnTo>
                    <a:pt x="82654" y="103023"/>
                  </a:lnTo>
                  <a:lnTo>
                    <a:pt x="93707" y="109149"/>
                  </a:lnTo>
                  <a:lnTo>
                    <a:pt x="109108" y="128435"/>
                  </a:lnTo>
                  <a:lnTo>
                    <a:pt x="114852" y="140129"/>
                  </a:lnTo>
                  <a:lnTo>
                    <a:pt x="115173" y="149094"/>
                  </a:lnTo>
                  <a:lnTo>
                    <a:pt x="111876" y="156241"/>
                  </a:lnTo>
                  <a:lnTo>
                    <a:pt x="106170" y="162176"/>
                  </a:lnTo>
                  <a:lnTo>
                    <a:pt x="87351" y="168769"/>
                  </a:lnTo>
                  <a:lnTo>
                    <a:pt x="27100" y="173350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1181" y="2722604"/>
              <a:ext cx="1505576" cy="52643"/>
            </a:xfrm>
            <a:custGeom>
              <a:avLst/>
              <a:gdLst/>
              <a:ahLst/>
              <a:cxnLst/>
              <a:rect l="0" t="0" r="0" b="0"/>
              <a:pathLst>
                <a:path w="1505576" h="52643">
                  <a:moveTo>
                    <a:pt x="1505575" y="10528"/>
                  </a:moveTo>
                  <a:lnTo>
                    <a:pt x="1446958" y="10528"/>
                  </a:lnTo>
                  <a:lnTo>
                    <a:pt x="1391614" y="10528"/>
                  </a:lnTo>
                  <a:lnTo>
                    <a:pt x="1328690" y="7408"/>
                  </a:lnTo>
                  <a:lnTo>
                    <a:pt x="1270853" y="1463"/>
                  </a:lnTo>
                  <a:lnTo>
                    <a:pt x="1222858" y="433"/>
                  </a:lnTo>
                  <a:lnTo>
                    <a:pt x="1166004" y="128"/>
                  </a:lnTo>
                  <a:lnTo>
                    <a:pt x="1115883" y="37"/>
                  </a:lnTo>
                  <a:lnTo>
                    <a:pt x="1055855" y="7"/>
                  </a:lnTo>
                  <a:lnTo>
                    <a:pt x="1007207" y="1"/>
                  </a:lnTo>
                  <a:lnTo>
                    <a:pt x="948254" y="0"/>
                  </a:lnTo>
                  <a:lnTo>
                    <a:pt x="885960" y="5588"/>
                  </a:lnTo>
                  <a:lnTo>
                    <a:pt x="825735" y="9552"/>
                  </a:lnTo>
                  <a:lnTo>
                    <a:pt x="765659" y="13454"/>
                  </a:lnTo>
                  <a:lnTo>
                    <a:pt x="703402" y="19555"/>
                  </a:lnTo>
                  <a:lnTo>
                    <a:pt x="646045" y="20760"/>
                  </a:lnTo>
                  <a:lnTo>
                    <a:pt x="589654" y="20998"/>
                  </a:lnTo>
                  <a:lnTo>
                    <a:pt x="527866" y="26634"/>
                  </a:lnTo>
                  <a:lnTo>
                    <a:pt x="466571" y="30607"/>
                  </a:lnTo>
                  <a:lnTo>
                    <a:pt x="416534" y="32465"/>
                  </a:lnTo>
                  <a:lnTo>
                    <a:pt x="363493" y="38735"/>
                  </a:lnTo>
                  <a:lnTo>
                    <a:pt x="306183" y="41112"/>
                  </a:lnTo>
                  <a:lnTo>
                    <a:pt x="243711" y="41916"/>
                  </a:lnTo>
                  <a:lnTo>
                    <a:pt x="191900" y="47663"/>
                  </a:lnTo>
                  <a:lnTo>
                    <a:pt x="138295" y="51658"/>
                  </a:lnTo>
                  <a:lnTo>
                    <a:pt x="75714" y="52447"/>
                  </a:lnTo>
                  <a:lnTo>
                    <a:pt x="35302" y="5258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00497" y="251203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4582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42238" y="3333256"/>
            <a:ext cx="2210985" cy="538838"/>
            <a:chOff x="642238" y="3333256"/>
            <a:chExt cx="2210985" cy="538838"/>
          </a:xfrm>
        </p:grpSpPr>
        <p:sp>
          <p:nvSpPr>
            <p:cNvPr id="25" name="Freeform 24"/>
            <p:cNvSpPr/>
            <p:nvPr/>
          </p:nvSpPr>
          <p:spPr>
            <a:xfrm>
              <a:off x="657709" y="3406955"/>
              <a:ext cx="205628" cy="288425"/>
            </a:xfrm>
            <a:custGeom>
              <a:avLst/>
              <a:gdLst/>
              <a:ahLst/>
              <a:cxnLst/>
              <a:rect l="0" t="0" r="0" b="0"/>
              <a:pathLst>
                <a:path w="205628" h="288425">
                  <a:moveTo>
                    <a:pt x="16114" y="0"/>
                  </a:moveTo>
                  <a:lnTo>
                    <a:pt x="7781" y="37478"/>
                  </a:lnTo>
                  <a:lnTo>
                    <a:pt x="6019" y="88902"/>
                  </a:lnTo>
                  <a:lnTo>
                    <a:pt x="5671" y="151356"/>
                  </a:lnTo>
                  <a:lnTo>
                    <a:pt x="5603" y="213085"/>
                  </a:lnTo>
                  <a:lnTo>
                    <a:pt x="0" y="270079"/>
                  </a:lnTo>
                  <a:lnTo>
                    <a:pt x="3032" y="278319"/>
                  </a:lnTo>
                  <a:lnTo>
                    <a:pt x="9732" y="283812"/>
                  </a:lnTo>
                  <a:lnTo>
                    <a:pt x="18879" y="287474"/>
                  </a:lnTo>
                  <a:lnTo>
                    <a:pt x="38400" y="288424"/>
                  </a:lnTo>
                  <a:lnTo>
                    <a:pt x="90706" y="285090"/>
                  </a:lnTo>
                  <a:lnTo>
                    <a:pt x="148958" y="284432"/>
                  </a:lnTo>
                  <a:lnTo>
                    <a:pt x="20562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4352" y="352276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4352" y="3396427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46306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20823" y="3579400"/>
              <a:ext cx="247841" cy="292694"/>
            </a:xfrm>
            <a:custGeom>
              <a:avLst/>
              <a:gdLst/>
              <a:ahLst/>
              <a:cxnLst/>
              <a:rect l="0" t="0" r="0" b="0"/>
              <a:pathLst>
                <a:path w="247841" h="292694">
                  <a:moveTo>
                    <a:pt x="110969" y="48654"/>
                  </a:moveTo>
                  <a:lnTo>
                    <a:pt x="116559" y="31886"/>
                  </a:lnTo>
                  <a:lnTo>
                    <a:pt x="114695" y="24607"/>
                  </a:lnTo>
                  <a:lnTo>
                    <a:pt x="103267" y="10280"/>
                  </a:lnTo>
                  <a:lnTo>
                    <a:pt x="83369" y="2353"/>
                  </a:lnTo>
                  <a:lnTo>
                    <a:pt x="60098" y="0"/>
                  </a:lnTo>
                  <a:lnTo>
                    <a:pt x="38057" y="2853"/>
                  </a:lnTo>
                  <a:lnTo>
                    <a:pt x="19682" y="11141"/>
                  </a:lnTo>
                  <a:lnTo>
                    <a:pt x="11507" y="16626"/>
                  </a:lnTo>
                  <a:lnTo>
                    <a:pt x="6056" y="24962"/>
                  </a:lnTo>
                  <a:lnTo>
                    <a:pt x="0" y="46703"/>
                  </a:lnTo>
                  <a:lnTo>
                    <a:pt x="2180" y="79661"/>
                  </a:lnTo>
                  <a:lnTo>
                    <a:pt x="6858" y="88043"/>
                  </a:lnTo>
                  <a:lnTo>
                    <a:pt x="21414" y="100476"/>
                  </a:lnTo>
                  <a:lnTo>
                    <a:pt x="42701" y="103661"/>
                  </a:lnTo>
                  <a:lnTo>
                    <a:pt x="65420" y="100008"/>
                  </a:lnTo>
                  <a:lnTo>
                    <a:pt x="83316" y="90585"/>
                  </a:lnTo>
                  <a:lnTo>
                    <a:pt x="90194" y="90646"/>
                  </a:lnTo>
                  <a:lnTo>
                    <a:pt x="95949" y="94196"/>
                  </a:lnTo>
                  <a:lnTo>
                    <a:pt x="105464" y="107499"/>
                  </a:lnTo>
                  <a:lnTo>
                    <a:pt x="116227" y="135890"/>
                  </a:lnTo>
                  <a:lnTo>
                    <a:pt x="120457" y="189931"/>
                  </a:lnTo>
                  <a:lnTo>
                    <a:pt x="126881" y="250996"/>
                  </a:lnTo>
                  <a:lnTo>
                    <a:pt x="124944" y="292693"/>
                  </a:lnTo>
                  <a:lnTo>
                    <a:pt x="126135" y="292066"/>
                  </a:lnTo>
                  <a:lnTo>
                    <a:pt x="131748" y="283179"/>
                  </a:lnTo>
                  <a:lnTo>
                    <a:pt x="160990" y="251662"/>
                  </a:lnTo>
                  <a:lnTo>
                    <a:pt x="218840" y="214933"/>
                  </a:lnTo>
                  <a:lnTo>
                    <a:pt x="247840" y="206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89374" y="3554355"/>
              <a:ext cx="163518" cy="137354"/>
            </a:xfrm>
            <a:custGeom>
              <a:avLst/>
              <a:gdLst/>
              <a:ahLst/>
              <a:cxnLst/>
              <a:rect l="0" t="0" r="0" b="0"/>
              <a:pathLst>
                <a:path w="163518" h="13735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7242" y="90658"/>
                  </a:lnTo>
                  <a:lnTo>
                    <a:pt x="22197" y="117068"/>
                  </a:lnTo>
                  <a:lnTo>
                    <a:pt x="34807" y="132359"/>
                  </a:lnTo>
                  <a:lnTo>
                    <a:pt x="42615" y="136202"/>
                  </a:lnTo>
                  <a:lnTo>
                    <a:pt x="60650" y="137353"/>
                  </a:lnTo>
                  <a:lnTo>
                    <a:pt x="90534" y="125835"/>
                  </a:lnTo>
                  <a:lnTo>
                    <a:pt x="116026" y="107604"/>
                  </a:lnTo>
                  <a:lnTo>
                    <a:pt x="144431" y="72078"/>
                  </a:lnTo>
                  <a:lnTo>
                    <a:pt x="16351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05533" y="3575411"/>
              <a:ext cx="16119" cy="84230"/>
            </a:xfrm>
            <a:custGeom>
              <a:avLst/>
              <a:gdLst/>
              <a:ahLst/>
              <a:cxnLst/>
              <a:rect l="0" t="0" r="0" b="0"/>
              <a:pathLst>
                <a:path w="16119" h="84230">
                  <a:moveTo>
                    <a:pt x="10529" y="0"/>
                  </a:moveTo>
                  <a:lnTo>
                    <a:pt x="13648" y="42692"/>
                  </a:lnTo>
                  <a:lnTo>
                    <a:pt x="16118" y="53028"/>
                  </a:lnTo>
                  <a:lnTo>
                    <a:pt x="15425" y="61089"/>
                  </a:lnTo>
                  <a:lnTo>
                    <a:pt x="12623" y="67632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26590" y="348065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34070" y="3364841"/>
              <a:ext cx="29392" cy="305328"/>
            </a:xfrm>
            <a:custGeom>
              <a:avLst/>
              <a:gdLst/>
              <a:ahLst/>
              <a:cxnLst/>
              <a:rect l="0" t="0" r="0" b="0"/>
              <a:pathLst>
                <a:path w="29392" h="305328">
                  <a:moveTo>
                    <a:pt x="8334" y="0"/>
                  </a:moveTo>
                  <a:lnTo>
                    <a:pt x="0" y="37479"/>
                  </a:lnTo>
                  <a:lnTo>
                    <a:pt x="1575" y="75446"/>
                  </a:lnTo>
                  <a:lnTo>
                    <a:pt x="12588" y="135786"/>
                  </a:lnTo>
                  <a:lnTo>
                    <a:pt x="17623" y="196795"/>
                  </a:lnTo>
                  <a:lnTo>
                    <a:pt x="21737" y="257719"/>
                  </a:lnTo>
                  <a:lnTo>
                    <a:pt x="2939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97989" y="3521624"/>
              <a:ext cx="144457" cy="148594"/>
            </a:xfrm>
            <a:custGeom>
              <a:avLst/>
              <a:gdLst/>
              <a:ahLst/>
              <a:cxnLst/>
              <a:rect l="0" t="0" r="0" b="0"/>
              <a:pathLst>
                <a:path w="144457" h="148594">
                  <a:moveTo>
                    <a:pt x="112871" y="32731"/>
                  </a:moveTo>
                  <a:lnTo>
                    <a:pt x="83562" y="3422"/>
                  </a:lnTo>
                  <a:lnTo>
                    <a:pt x="74614" y="324"/>
                  </a:lnTo>
                  <a:lnTo>
                    <a:pt x="52194" y="0"/>
                  </a:lnTo>
                  <a:lnTo>
                    <a:pt x="42004" y="3891"/>
                  </a:lnTo>
                  <a:lnTo>
                    <a:pt x="24442" y="17573"/>
                  </a:lnTo>
                  <a:lnTo>
                    <a:pt x="6991" y="45007"/>
                  </a:lnTo>
                  <a:lnTo>
                    <a:pt x="0" y="80952"/>
                  </a:lnTo>
                  <a:lnTo>
                    <a:pt x="4604" y="104465"/>
                  </a:lnTo>
                  <a:lnTo>
                    <a:pt x="20350" y="134314"/>
                  </a:lnTo>
                  <a:lnTo>
                    <a:pt x="26624" y="142567"/>
                  </a:lnTo>
                  <a:lnTo>
                    <a:pt x="34316" y="146899"/>
                  </a:lnTo>
                  <a:lnTo>
                    <a:pt x="52221" y="148593"/>
                  </a:lnTo>
                  <a:lnTo>
                    <a:pt x="68758" y="142327"/>
                  </a:lnTo>
                  <a:lnTo>
                    <a:pt x="76443" y="137380"/>
                  </a:lnTo>
                  <a:lnTo>
                    <a:pt x="81567" y="129403"/>
                  </a:lnTo>
                  <a:lnTo>
                    <a:pt x="96980" y="71658"/>
                  </a:lnTo>
                  <a:lnTo>
                    <a:pt x="94890" y="76938"/>
                  </a:lnTo>
                  <a:lnTo>
                    <a:pt x="99420" y="90983"/>
                  </a:lnTo>
                  <a:lnTo>
                    <a:pt x="121392" y="123006"/>
                  </a:lnTo>
                  <a:lnTo>
                    <a:pt x="131476" y="131345"/>
                  </a:lnTo>
                  <a:lnTo>
                    <a:pt x="144456" y="138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19437" y="3375370"/>
              <a:ext cx="28294" cy="284271"/>
            </a:xfrm>
            <a:custGeom>
              <a:avLst/>
              <a:gdLst/>
              <a:ahLst/>
              <a:cxnLst/>
              <a:rect l="0" t="0" r="0" b="0"/>
              <a:pathLst>
                <a:path w="28294" h="284271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8142" y="205584"/>
                  </a:lnTo>
                  <a:lnTo>
                    <a:pt x="21856" y="262556"/>
                  </a:lnTo>
                  <a:lnTo>
                    <a:pt x="2829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89803" y="349118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5589"/>
                  </a:lnTo>
                  <a:lnTo>
                    <a:pt x="117666" y="9553"/>
                  </a:lnTo>
                  <a:lnTo>
                    <a:pt x="57861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25764" y="3498450"/>
              <a:ext cx="152176" cy="147243"/>
            </a:xfrm>
            <a:custGeom>
              <a:avLst/>
              <a:gdLst/>
              <a:ahLst/>
              <a:cxnLst/>
              <a:rect l="0" t="0" r="0" b="0"/>
              <a:pathLst>
                <a:path w="152176" h="147243">
                  <a:moveTo>
                    <a:pt x="16723" y="66433"/>
                  </a:moveTo>
                  <a:lnTo>
                    <a:pt x="75339" y="75498"/>
                  </a:lnTo>
                  <a:lnTo>
                    <a:pt x="131936" y="65316"/>
                  </a:lnTo>
                  <a:lnTo>
                    <a:pt x="142665" y="62179"/>
                  </a:lnTo>
                  <a:lnTo>
                    <a:pt x="148647" y="56578"/>
                  </a:lnTo>
                  <a:lnTo>
                    <a:pt x="151466" y="49334"/>
                  </a:lnTo>
                  <a:lnTo>
                    <a:pt x="152175" y="40996"/>
                  </a:lnTo>
                  <a:lnTo>
                    <a:pt x="146724" y="25492"/>
                  </a:lnTo>
                  <a:lnTo>
                    <a:pt x="141994" y="18082"/>
                  </a:lnTo>
                  <a:lnTo>
                    <a:pt x="127381" y="6729"/>
                  </a:lnTo>
                  <a:lnTo>
                    <a:pt x="118571" y="2064"/>
                  </a:lnTo>
                  <a:lnTo>
                    <a:pt x="99423" y="0"/>
                  </a:lnTo>
                  <a:lnTo>
                    <a:pt x="58535" y="8207"/>
                  </a:lnTo>
                  <a:lnTo>
                    <a:pt x="32751" y="23314"/>
                  </a:lnTo>
                  <a:lnTo>
                    <a:pt x="10293" y="48198"/>
                  </a:lnTo>
                  <a:lnTo>
                    <a:pt x="2167" y="70807"/>
                  </a:lnTo>
                  <a:lnTo>
                    <a:pt x="0" y="83387"/>
                  </a:lnTo>
                  <a:lnTo>
                    <a:pt x="3831" y="106723"/>
                  </a:lnTo>
                  <a:lnTo>
                    <a:pt x="8128" y="117860"/>
                  </a:lnTo>
                  <a:lnTo>
                    <a:pt x="22261" y="133353"/>
                  </a:lnTo>
                  <a:lnTo>
                    <a:pt x="30944" y="139122"/>
                  </a:lnTo>
                  <a:lnTo>
                    <a:pt x="65520" y="147242"/>
                  </a:lnTo>
                  <a:lnTo>
                    <a:pt x="115262" y="141878"/>
                  </a:lnTo>
                  <a:lnTo>
                    <a:pt x="132536" y="140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42528" y="3491183"/>
              <a:ext cx="115815" cy="123271"/>
            </a:xfrm>
            <a:custGeom>
              <a:avLst/>
              <a:gdLst/>
              <a:ahLst/>
              <a:cxnLst/>
              <a:rect l="0" t="0" r="0" b="0"/>
              <a:pathLst>
                <a:path w="115815" h="123271">
                  <a:moveTo>
                    <a:pt x="0" y="63171"/>
                  </a:moveTo>
                  <a:lnTo>
                    <a:pt x="15641" y="81152"/>
                  </a:lnTo>
                  <a:lnTo>
                    <a:pt x="40433" y="121735"/>
                  </a:lnTo>
                  <a:lnTo>
                    <a:pt x="43333" y="123270"/>
                  </a:lnTo>
                  <a:lnTo>
                    <a:pt x="44097" y="120785"/>
                  </a:lnTo>
                  <a:lnTo>
                    <a:pt x="43436" y="115618"/>
                  </a:lnTo>
                  <a:lnTo>
                    <a:pt x="18511" y="71295"/>
                  </a:lnTo>
                  <a:lnTo>
                    <a:pt x="18190" y="62738"/>
                  </a:lnTo>
                  <a:lnTo>
                    <a:pt x="24072" y="46991"/>
                  </a:lnTo>
                  <a:lnTo>
                    <a:pt x="46127" y="24972"/>
                  </a:lnTo>
                  <a:lnTo>
                    <a:pt x="68074" y="16948"/>
                  </a:lnTo>
                  <a:lnTo>
                    <a:pt x="97379" y="931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86995" y="3508906"/>
              <a:ext cx="181917" cy="132097"/>
            </a:xfrm>
            <a:custGeom>
              <a:avLst/>
              <a:gdLst/>
              <a:ahLst/>
              <a:cxnLst/>
              <a:rect l="0" t="0" r="0" b="0"/>
              <a:pathLst>
                <a:path w="181917" h="132097">
                  <a:moveTo>
                    <a:pt x="118746" y="55977"/>
                  </a:moveTo>
                  <a:lnTo>
                    <a:pt x="109170" y="31930"/>
                  </a:lnTo>
                  <a:lnTo>
                    <a:pt x="98502" y="17604"/>
                  </a:lnTo>
                  <a:lnTo>
                    <a:pt x="73753" y="1973"/>
                  </a:lnTo>
                  <a:lnTo>
                    <a:pt x="54295" y="0"/>
                  </a:lnTo>
                  <a:lnTo>
                    <a:pt x="35119" y="4192"/>
                  </a:lnTo>
                  <a:lnTo>
                    <a:pt x="18797" y="13854"/>
                  </a:lnTo>
                  <a:lnTo>
                    <a:pt x="6864" y="32187"/>
                  </a:lnTo>
                  <a:lnTo>
                    <a:pt x="0" y="54762"/>
                  </a:lnTo>
                  <a:lnTo>
                    <a:pt x="2713" y="87203"/>
                  </a:lnTo>
                  <a:lnTo>
                    <a:pt x="7904" y="108460"/>
                  </a:lnTo>
                  <a:lnTo>
                    <a:pt x="13266" y="116702"/>
                  </a:lnTo>
                  <a:lnTo>
                    <a:pt x="28582" y="128979"/>
                  </a:lnTo>
                  <a:lnTo>
                    <a:pt x="50207" y="132096"/>
                  </a:lnTo>
                  <a:lnTo>
                    <a:pt x="62525" y="131290"/>
                  </a:lnTo>
                  <a:lnTo>
                    <a:pt x="71906" y="127242"/>
                  </a:lnTo>
                  <a:lnTo>
                    <a:pt x="85450" y="113387"/>
                  </a:lnTo>
                  <a:lnTo>
                    <a:pt x="99651" y="85855"/>
                  </a:lnTo>
                  <a:lnTo>
                    <a:pt x="103677" y="82915"/>
                  </a:lnTo>
                  <a:lnTo>
                    <a:pt x="107530" y="84464"/>
                  </a:lnTo>
                  <a:lnTo>
                    <a:pt x="127708" y="106577"/>
                  </a:lnTo>
                  <a:lnTo>
                    <a:pt x="146906" y="113562"/>
                  </a:lnTo>
                  <a:lnTo>
                    <a:pt x="181916" y="119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02692" y="3333256"/>
              <a:ext cx="29391" cy="284271"/>
            </a:xfrm>
            <a:custGeom>
              <a:avLst/>
              <a:gdLst/>
              <a:ahLst/>
              <a:cxnLst/>
              <a:rect l="0" t="0" r="0" b="0"/>
              <a:pathLst>
                <a:path w="29391" h="284271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0196"/>
                  </a:lnTo>
                  <a:lnTo>
                    <a:pt x="17623" y="193307"/>
                  </a:lnTo>
                  <a:lnTo>
                    <a:pt x="21737" y="248927"/>
                  </a:lnTo>
                  <a:lnTo>
                    <a:pt x="2939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2238" y="3691225"/>
              <a:ext cx="1842488" cy="147400"/>
            </a:xfrm>
            <a:custGeom>
              <a:avLst/>
              <a:gdLst/>
              <a:ahLst/>
              <a:cxnLst/>
              <a:rect l="0" t="0" r="0" b="0"/>
              <a:pathLst>
                <a:path w="1842488" h="147400">
                  <a:moveTo>
                    <a:pt x="1842487" y="0"/>
                  </a:moveTo>
                  <a:lnTo>
                    <a:pt x="1805009" y="8333"/>
                  </a:lnTo>
                  <a:lnTo>
                    <a:pt x="1753586" y="10095"/>
                  </a:lnTo>
                  <a:lnTo>
                    <a:pt x="1695859" y="21924"/>
                  </a:lnTo>
                  <a:lnTo>
                    <a:pt x="1632972" y="31483"/>
                  </a:lnTo>
                  <a:lnTo>
                    <a:pt x="1570688" y="39668"/>
                  </a:lnTo>
                  <a:lnTo>
                    <a:pt x="1512978" y="47220"/>
                  </a:lnTo>
                  <a:lnTo>
                    <a:pt x="1456518" y="58807"/>
                  </a:lnTo>
                  <a:lnTo>
                    <a:pt x="1397185" y="62309"/>
                  </a:lnTo>
                  <a:lnTo>
                    <a:pt x="1335076" y="63001"/>
                  </a:lnTo>
                  <a:lnTo>
                    <a:pt x="1276577" y="70373"/>
                  </a:lnTo>
                  <a:lnTo>
                    <a:pt x="1228194" y="72714"/>
                  </a:lnTo>
                  <a:lnTo>
                    <a:pt x="1181363" y="73408"/>
                  </a:lnTo>
                  <a:lnTo>
                    <a:pt x="1126412" y="73613"/>
                  </a:lnTo>
                  <a:lnTo>
                    <a:pt x="1064738" y="76802"/>
                  </a:lnTo>
                  <a:lnTo>
                    <a:pt x="1001906" y="82761"/>
                  </a:lnTo>
                  <a:lnTo>
                    <a:pt x="950538" y="83793"/>
                  </a:lnTo>
                  <a:lnTo>
                    <a:pt x="898273" y="84099"/>
                  </a:lnTo>
                  <a:lnTo>
                    <a:pt x="845742" y="89779"/>
                  </a:lnTo>
                  <a:lnTo>
                    <a:pt x="782826" y="93773"/>
                  </a:lnTo>
                  <a:lnTo>
                    <a:pt x="732507" y="94465"/>
                  </a:lnTo>
                  <a:lnTo>
                    <a:pt x="680553" y="95840"/>
                  </a:lnTo>
                  <a:lnTo>
                    <a:pt x="628114" y="101967"/>
                  </a:lnTo>
                  <a:lnTo>
                    <a:pt x="575532" y="105471"/>
                  </a:lnTo>
                  <a:lnTo>
                    <a:pt x="524078" y="112229"/>
                  </a:lnTo>
                  <a:lnTo>
                    <a:pt x="461057" y="115106"/>
                  </a:lnTo>
                  <a:lnTo>
                    <a:pt x="409960" y="115603"/>
                  </a:lnTo>
                  <a:lnTo>
                    <a:pt x="357776" y="118871"/>
                  </a:lnTo>
                  <a:lnTo>
                    <a:pt x="305269" y="124128"/>
                  </a:lnTo>
                  <a:lnTo>
                    <a:pt x="255786" y="125686"/>
                  </a:lnTo>
                  <a:lnTo>
                    <a:pt x="197145" y="126212"/>
                  </a:lnTo>
                  <a:lnTo>
                    <a:pt x="149010" y="131893"/>
                  </a:lnTo>
                  <a:lnTo>
                    <a:pt x="87579" y="137057"/>
                  </a:lnTo>
                  <a:lnTo>
                    <a:pt x="29691" y="14500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26880" y="349118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10529"/>
                  </a:lnTo>
                  <a:lnTo>
                    <a:pt x="12154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33632" y="126341"/>
            <a:ext cx="8012929" cy="583810"/>
            <a:chOff x="533632" y="126341"/>
            <a:chExt cx="8012929" cy="583810"/>
          </a:xfrm>
        </p:grpSpPr>
        <p:sp>
          <p:nvSpPr>
            <p:cNvPr id="43" name="Freeform 42"/>
            <p:cNvSpPr/>
            <p:nvPr/>
          </p:nvSpPr>
          <p:spPr>
            <a:xfrm>
              <a:off x="533632" y="151406"/>
              <a:ext cx="371819" cy="476977"/>
            </a:xfrm>
            <a:custGeom>
              <a:avLst/>
              <a:gdLst/>
              <a:ahLst/>
              <a:cxnLst/>
              <a:rect l="0" t="0" r="0" b="0"/>
              <a:pathLst>
                <a:path w="371819" h="476977">
                  <a:moveTo>
                    <a:pt x="277062" y="90749"/>
                  </a:moveTo>
                  <a:lnTo>
                    <a:pt x="222947" y="39754"/>
                  </a:lnTo>
                  <a:lnTo>
                    <a:pt x="182015" y="10356"/>
                  </a:lnTo>
                  <a:lnTo>
                    <a:pt x="158000" y="2376"/>
                  </a:lnTo>
                  <a:lnTo>
                    <a:pt x="132898" y="0"/>
                  </a:lnTo>
                  <a:lnTo>
                    <a:pt x="110044" y="2843"/>
                  </a:lnTo>
                  <a:lnTo>
                    <a:pt x="91308" y="11125"/>
                  </a:lnTo>
                  <a:lnTo>
                    <a:pt x="60215" y="35506"/>
                  </a:lnTo>
                  <a:lnTo>
                    <a:pt x="38636" y="61513"/>
                  </a:lnTo>
                  <a:lnTo>
                    <a:pt x="14803" y="123568"/>
                  </a:lnTo>
                  <a:lnTo>
                    <a:pt x="0" y="184319"/>
                  </a:lnTo>
                  <a:lnTo>
                    <a:pt x="517" y="229738"/>
                  </a:lnTo>
                  <a:lnTo>
                    <a:pt x="14404" y="292802"/>
                  </a:lnTo>
                  <a:lnTo>
                    <a:pt x="33586" y="347340"/>
                  </a:lnTo>
                  <a:lnTo>
                    <a:pt x="66780" y="405732"/>
                  </a:lnTo>
                  <a:lnTo>
                    <a:pt x="100214" y="448546"/>
                  </a:lnTo>
                  <a:lnTo>
                    <a:pt x="130296" y="469074"/>
                  </a:lnTo>
                  <a:lnTo>
                    <a:pt x="172614" y="476976"/>
                  </a:lnTo>
                  <a:lnTo>
                    <a:pt x="211019" y="473728"/>
                  </a:lnTo>
                  <a:lnTo>
                    <a:pt x="244626" y="459768"/>
                  </a:lnTo>
                  <a:lnTo>
                    <a:pt x="299508" y="420380"/>
                  </a:lnTo>
                  <a:lnTo>
                    <a:pt x="352771" y="371494"/>
                  </a:lnTo>
                  <a:lnTo>
                    <a:pt x="371818" y="343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04669" y="126341"/>
              <a:ext cx="32127" cy="410613"/>
            </a:xfrm>
            <a:custGeom>
              <a:avLst/>
              <a:gdLst/>
              <a:ahLst/>
              <a:cxnLst/>
              <a:rect l="0" t="0" r="0" b="0"/>
              <a:pathLst>
                <a:path w="32127" h="410613">
                  <a:moveTo>
                    <a:pt x="6066" y="0"/>
                  </a:moveTo>
                  <a:lnTo>
                    <a:pt x="0" y="33622"/>
                  </a:lnTo>
                  <a:lnTo>
                    <a:pt x="4522" y="88444"/>
                  </a:lnTo>
                  <a:lnTo>
                    <a:pt x="8728" y="138120"/>
                  </a:lnTo>
                  <a:lnTo>
                    <a:pt x="14264" y="189883"/>
                  </a:lnTo>
                  <a:lnTo>
                    <a:pt x="21724" y="248598"/>
                  </a:lnTo>
                  <a:lnTo>
                    <a:pt x="27227" y="309632"/>
                  </a:lnTo>
                  <a:lnTo>
                    <a:pt x="32126" y="364842"/>
                  </a:lnTo>
                  <a:lnTo>
                    <a:pt x="2712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34696" y="371424"/>
              <a:ext cx="212952" cy="176058"/>
            </a:xfrm>
            <a:custGeom>
              <a:avLst/>
              <a:gdLst/>
              <a:ahLst/>
              <a:cxnLst/>
              <a:rect l="0" t="0" r="0" b="0"/>
              <a:pathLst>
                <a:path w="212952" h="176058">
                  <a:moveTo>
                    <a:pt x="139252" y="18130"/>
                  </a:moveTo>
                  <a:lnTo>
                    <a:pt x="122484" y="6952"/>
                  </a:lnTo>
                  <a:lnTo>
                    <a:pt x="89700" y="0"/>
                  </a:lnTo>
                  <a:lnTo>
                    <a:pt x="70045" y="4613"/>
                  </a:lnTo>
                  <a:lnTo>
                    <a:pt x="42707" y="23484"/>
                  </a:lnTo>
                  <a:lnTo>
                    <a:pt x="24983" y="42736"/>
                  </a:lnTo>
                  <a:lnTo>
                    <a:pt x="0" y="101208"/>
                  </a:lnTo>
                  <a:lnTo>
                    <a:pt x="1713" y="126023"/>
                  </a:lnTo>
                  <a:lnTo>
                    <a:pt x="10273" y="150310"/>
                  </a:lnTo>
                  <a:lnTo>
                    <a:pt x="21876" y="168904"/>
                  </a:lnTo>
                  <a:lnTo>
                    <a:pt x="29416" y="173628"/>
                  </a:lnTo>
                  <a:lnTo>
                    <a:pt x="47152" y="175758"/>
                  </a:lnTo>
                  <a:lnTo>
                    <a:pt x="63613" y="169685"/>
                  </a:lnTo>
                  <a:lnTo>
                    <a:pt x="71279" y="164790"/>
                  </a:lnTo>
                  <a:lnTo>
                    <a:pt x="82915" y="149993"/>
                  </a:lnTo>
                  <a:lnTo>
                    <a:pt x="99918" y="111897"/>
                  </a:lnTo>
                  <a:lnTo>
                    <a:pt x="107305" y="70360"/>
                  </a:lnTo>
                  <a:lnTo>
                    <a:pt x="109765" y="70498"/>
                  </a:lnTo>
                  <a:lnTo>
                    <a:pt x="115618" y="80009"/>
                  </a:lnTo>
                  <a:lnTo>
                    <a:pt x="142426" y="141893"/>
                  </a:lnTo>
                  <a:lnTo>
                    <a:pt x="155870" y="156194"/>
                  </a:lnTo>
                  <a:lnTo>
                    <a:pt x="182000" y="169652"/>
                  </a:lnTo>
                  <a:lnTo>
                    <a:pt x="212951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58443" y="340033"/>
              <a:ext cx="140404" cy="200637"/>
            </a:xfrm>
            <a:custGeom>
              <a:avLst/>
              <a:gdLst/>
              <a:ahLst/>
              <a:cxnLst/>
              <a:rect l="0" t="0" r="0" b="0"/>
              <a:pathLst>
                <a:path w="140404" h="200637">
                  <a:moveTo>
                    <a:pt x="136603" y="17935"/>
                  </a:moveTo>
                  <a:lnTo>
                    <a:pt x="125425" y="6757"/>
                  </a:lnTo>
                  <a:lnTo>
                    <a:pt x="107458" y="1269"/>
                  </a:lnTo>
                  <a:lnTo>
                    <a:pt x="85046" y="0"/>
                  </a:lnTo>
                  <a:lnTo>
                    <a:pt x="25872" y="11790"/>
                  </a:lnTo>
                  <a:lnTo>
                    <a:pt x="15989" y="17348"/>
                  </a:lnTo>
                  <a:lnTo>
                    <a:pt x="1888" y="32882"/>
                  </a:lnTo>
                  <a:lnTo>
                    <a:pt x="0" y="40768"/>
                  </a:lnTo>
                  <a:lnTo>
                    <a:pt x="1081" y="48365"/>
                  </a:lnTo>
                  <a:lnTo>
                    <a:pt x="8521" y="63045"/>
                  </a:lnTo>
                  <a:lnTo>
                    <a:pt x="19626" y="77369"/>
                  </a:lnTo>
                  <a:lnTo>
                    <a:pt x="50211" y="98586"/>
                  </a:lnTo>
                  <a:lnTo>
                    <a:pt x="113066" y="125407"/>
                  </a:lnTo>
                  <a:lnTo>
                    <a:pt x="124421" y="131697"/>
                  </a:lnTo>
                  <a:lnTo>
                    <a:pt x="131991" y="140570"/>
                  </a:lnTo>
                  <a:lnTo>
                    <a:pt x="140403" y="162907"/>
                  </a:lnTo>
                  <a:lnTo>
                    <a:pt x="137966" y="171905"/>
                  </a:lnTo>
                  <a:lnTo>
                    <a:pt x="131663" y="179073"/>
                  </a:lnTo>
                  <a:lnTo>
                    <a:pt x="100435" y="194752"/>
                  </a:lnTo>
                  <a:lnTo>
                    <a:pt x="76075" y="200636"/>
                  </a:lnTo>
                  <a:lnTo>
                    <a:pt x="34960" y="198000"/>
                  </a:lnTo>
                  <a:lnTo>
                    <a:pt x="10261" y="196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70294" y="331322"/>
              <a:ext cx="136439" cy="195103"/>
            </a:xfrm>
            <a:custGeom>
              <a:avLst/>
              <a:gdLst/>
              <a:ahLst/>
              <a:cxnLst/>
              <a:rect l="0" t="0" r="0" b="0"/>
              <a:pathLst>
                <a:path w="136439" h="195103">
                  <a:moveTo>
                    <a:pt x="124794" y="5589"/>
                  </a:moveTo>
                  <a:lnTo>
                    <a:pt x="108026" y="0"/>
                  </a:lnTo>
                  <a:lnTo>
                    <a:pt x="90436" y="376"/>
                  </a:lnTo>
                  <a:lnTo>
                    <a:pt x="50547" y="10149"/>
                  </a:lnTo>
                  <a:lnTo>
                    <a:pt x="24936" y="25528"/>
                  </a:lnTo>
                  <a:lnTo>
                    <a:pt x="2529" y="44902"/>
                  </a:lnTo>
                  <a:lnTo>
                    <a:pt x="0" y="51685"/>
                  </a:lnTo>
                  <a:lnTo>
                    <a:pt x="654" y="58547"/>
                  </a:lnTo>
                  <a:lnTo>
                    <a:pt x="3429" y="65461"/>
                  </a:lnTo>
                  <a:lnTo>
                    <a:pt x="18992" y="76263"/>
                  </a:lnTo>
                  <a:lnTo>
                    <a:pt x="78149" y="104843"/>
                  </a:lnTo>
                  <a:lnTo>
                    <a:pt x="120226" y="139081"/>
                  </a:lnTo>
                  <a:lnTo>
                    <a:pt x="136438" y="165635"/>
                  </a:lnTo>
                  <a:lnTo>
                    <a:pt x="134896" y="173118"/>
                  </a:lnTo>
                  <a:lnTo>
                    <a:pt x="129189" y="179276"/>
                  </a:lnTo>
                  <a:lnTo>
                    <a:pt x="120705" y="184552"/>
                  </a:lnTo>
                  <a:lnTo>
                    <a:pt x="76976" y="193018"/>
                  </a:lnTo>
                  <a:lnTo>
                    <a:pt x="51094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14194" y="431668"/>
              <a:ext cx="7237" cy="115814"/>
            </a:xfrm>
            <a:custGeom>
              <a:avLst/>
              <a:gdLst/>
              <a:ahLst/>
              <a:cxnLst/>
              <a:rect l="0" t="0" r="0" b="0"/>
              <a:pathLst>
                <a:path w="7237" h="115814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10901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63137" y="246976"/>
              <a:ext cx="153091" cy="289978"/>
            </a:xfrm>
            <a:custGeom>
              <a:avLst/>
              <a:gdLst/>
              <a:ahLst/>
              <a:cxnLst/>
              <a:rect l="0" t="0" r="0" b="0"/>
              <a:pathLst>
                <a:path w="153091" h="289978">
                  <a:moveTo>
                    <a:pt x="26749" y="289977"/>
                  </a:moveTo>
                  <a:lnTo>
                    <a:pt x="26749" y="231360"/>
                  </a:lnTo>
                  <a:lnTo>
                    <a:pt x="18343" y="171120"/>
                  </a:lnTo>
                  <a:lnTo>
                    <a:pt x="8537" y="119880"/>
                  </a:lnTo>
                  <a:lnTo>
                    <a:pt x="0" y="59520"/>
                  </a:lnTo>
                  <a:lnTo>
                    <a:pt x="2382" y="37813"/>
                  </a:lnTo>
                  <a:lnTo>
                    <a:pt x="10460" y="19587"/>
                  </a:lnTo>
                  <a:lnTo>
                    <a:pt x="15889" y="11451"/>
                  </a:lnTo>
                  <a:lnTo>
                    <a:pt x="24188" y="6027"/>
                  </a:lnTo>
                  <a:lnTo>
                    <a:pt x="45888" y="0"/>
                  </a:lnTo>
                  <a:lnTo>
                    <a:pt x="104012" y="3367"/>
                  </a:lnTo>
                  <a:lnTo>
                    <a:pt x="153090" y="5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26715" y="42113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84642" y="421139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55226" y="62462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63585" y="389554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168456" y="0"/>
                  </a:moveTo>
                  <a:lnTo>
                    <a:pt x="132540" y="62280"/>
                  </a:lnTo>
                  <a:lnTo>
                    <a:pt x="105123" y="119450"/>
                  </a:lnTo>
                  <a:lnTo>
                    <a:pt x="81060" y="163294"/>
                  </a:lnTo>
                  <a:lnTo>
                    <a:pt x="57943" y="201632"/>
                  </a:lnTo>
                  <a:lnTo>
                    <a:pt x="28557" y="262035"/>
                  </a:lnTo>
                  <a:lnTo>
                    <a:pt x="15221" y="289770"/>
                  </a:lnTo>
                  <a:lnTo>
                    <a:pt x="11317" y="29261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84684" y="44219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05741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89969" y="436691"/>
              <a:ext cx="108227" cy="110791"/>
            </a:xfrm>
            <a:custGeom>
              <a:avLst/>
              <a:gdLst/>
              <a:ahLst/>
              <a:cxnLst/>
              <a:rect l="0" t="0" r="0" b="0"/>
              <a:pathLst>
                <a:path w="108227" h="110791">
                  <a:moveTo>
                    <a:pt x="0" y="58148"/>
                  </a:moveTo>
                  <a:lnTo>
                    <a:pt x="0" y="82411"/>
                  </a:lnTo>
                  <a:lnTo>
                    <a:pt x="5589" y="39911"/>
                  </a:lnTo>
                  <a:lnTo>
                    <a:pt x="20243" y="11930"/>
                  </a:lnTo>
                  <a:lnTo>
                    <a:pt x="28703" y="6279"/>
                  </a:lnTo>
                  <a:lnTo>
                    <a:pt x="50581" y="0"/>
                  </a:lnTo>
                  <a:lnTo>
                    <a:pt x="60627" y="665"/>
                  </a:lnTo>
                  <a:lnTo>
                    <a:pt x="78028" y="7644"/>
                  </a:lnTo>
                  <a:lnTo>
                    <a:pt x="90441" y="21664"/>
                  </a:lnTo>
                  <a:lnTo>
                    <a:pt x="107942" y="59260"/>
                  </a:lnTo>
                  <a:lnTo>
                    <a:pt x="108226" y="69418"/>
                  </a:lnTo>
                  <a:lnTo>
                    <a:pt x="102302" y="90063"/>
                  </a:lnTo>
                  <a:lnTo>
                    <a:pt x="94990" y="101578"/>
                  </a:lnTo>
                  <a:lnTo>
                    <a:pt x="84228" y="110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42611" y="430908"/>
              <a:ext cx="292225" cy="279243"/>
            </a:xfrm>
            <a:custGeom>
              <a:avLst/>
              <a:gdLst/>
              <a:ahLst/>
              <a:cxnLst/>
              <a:rect l="0" t="0" r="0" b="0"/>
              <a:pathLst>
                <a:path w="292225" h="279243">
                  <a:moveTo>
                    <a:pt x="263213" y="63931"/>
                  </a:moveTo>
                  <a:lnTo>
                    <a:pt x="253637" y="39884"/>
                  </a:lnTo>
                  <a:lnTo>
                    <a:pt x="235679" y="18461"/>
                  </a:lnTo>
                  <a:lnTo>
                    <a:pt x="218220" y="4338"/>
                  </a:lnTo>
                  <a:lnTo>
                    <a:pt x="208651" y="806"/>
                  </a:lnTo>
                  <a:lnTo>
                    <a:pt x="188660" y="0"/>
                  </a:lnTo>
                  <a:lnTo>
                    <a:pt x="157675" y="6124"/>
                  </a:lnTo>
                  <a:lnTo>
                    <a:pt x="131857" y="20937"/>
                  </a:lnTo>
                  <a:lnTo>
                    <a:pt x="127679" y="30589"/>
                  </a:lnTo>
                  <a:lnTo>
                    <a:pt x="126156" y="56911"/>
                  </a:lnTo>
                  <a:lnTo>
                    <a:pt x="131876" y="93436"/>
                  </a:lnTo>
                  <a:lnTo>
                    <a:pt x="137051" y="102319"/>
                  </a:lnTo>
                  <a:lnTo>
                    <a:pt x="152158" y="115307"/>
                  </a:lnTo>
                  <a:lnTo>
                    <a:pt x="185984" y="129196"/>
                  </a:lnTo>
                  <a:lnTo>
                    <a:pt x="196519" y="129668"/>
                  </a:lnTo>
                  <a:lnTo>
                    <a:pt x="214464" y="123953"/>
                  </a:lnTo>
                  <a:lnTo>
                    <a:pt x="237720" y="107582"/>
                  </a:lnTo>
                  <a:lnTo>
                    <a:pt x="243878" y="107069"/>
                  </a:lnTo>
                  <a:lnTo>
                    <a:pt x="249153" y="110237"/>
                  </a:lnTo>
                  <a:lnTo>
                    <a:pt x="271614" y="146127"/>
                  </a:lnTo>
                  <a:lnTo>
                    <a:pt x="289005" y="199447"/>
                  </a:lnTo>
                  <a:lnTo>
                    <a:pt x="292224" y="231395"/>
                  </a:lnTo>
                  <a:lnTo>
                    <a:pt x="289572" y="244594"/>
                  </a:lnTo>
                  <a:lnTo>
                    <a:pt x="277268" y="265498"/>
                  </a:lnTo>
                  <a:lnTo>
                    <a:pt x="267903" y="272009"/>
                  </a:lnTo>
                  <a:lnTo>
                    <a:pt x="245020" y="279242"/>
                  </a:lnTo>
                  <a:lnTo>
                    <a:pt x="186771" y="275934"/>
                  </a:lnTo>
                  <a:lnTo>
                    <a:pt x="125028" y="267454"/>
                  </a:lnTo>
                  <a:lnTo>
                    <a:pt x="64645" y="267780"/>
                  </a:lnTo>
                  <a:lnTo>
                    <a:pt x="27733" y="272509"/>
                  </a:lnTo>
                  <a:lnTo>
                    <a:pt x="0" y="274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05906" y="189512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9879" y="11179"/>
                  </a:lnTo>
                  <a:lnTo>
                    <a:pt x="4391" y="32265"/>
                  </a:lnTo>
                  <a:lnTo>
                    <a:pt x="868" y="93461"/>
                  </a:lnTo>
                  <a:lnTo>
                    <a:pt x="7407" y="147403"/>
                  </a:lnTo>
                  <a:lnTo>
                    <a:pt x="9912" y="208838"/>
                  </a:lnTo>
                  <a:lnTo>
                    <a:pt x="10407" y="266380"/>
                  </a:lnTo>
                  <a:lnTo>
                    <a:pt x="7355" y="28528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47979" y="157927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293296" y="8333"/>
                  </a:lnTo>
                  <a:lnTo>
                    <a:pt x="246000" y="9878"/>
                  </a:lnTo>
                  <a:lnTo>
                    <a:pt x="190652" y="13455"/>
                  </a:lnTo>
                  <a:lnTo>
                    <a:pt x="140327" y="18805"/>
                  </a:lnTo>
                  <a:lnTo>
                    <a:pt x="86990" y="26201"/>
                  </a:lnTo>
                  <a:lnTo>
                    <a:pt x="24462" y="377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24914" y="364624"/>
              <a:ext cx="112620" cy="133801"/>
            </a:xfrm>
            <a:custGeom>
              <a:avLst/>
              <a:gdLst/>
              <a:ahLst/>
              <a:cxnLst/>
              <a:rect l="0" t="0" r="0" b="0"/>
              <a:pathLst>
                <a:path w="112620" h="133801">
                  <a:moveTo>
                    <a:pt x="7334" y="45987"/>
                  </a:moveTo>
                  <a:lnTo>
                    <a:pt x="10454" y="88679"/>
                  </a:lnTo>
                  <a:lnTo>
                    <a:pt x="22953" y="133800"/>
                  </a:lnTo>
                  <a:lnTo>
                    <a:pt x="3992" y="87766"/>
                  </a:lnTo>
                  <a:lnTo>
                    <a:pt x="0" y="61826"/>
                  </a:lnTo>
                  <a:lnTo>
                    <a:pt x="4465" y="40938"/>
                  </a:lnTo>
                  <a:lnTo>
                    <a:pt x="8931" y="32093"/>
                  </a:lnTo>
                  <a:lnTo>
                    <a:pt x="23252" y="19145"/>
                  </a:lnTo>
                  <a:lnTo>
                    <a:pt x="61041" y="1300"/>
                  </a:lnTo>
                  <a:lnTo>
                    <a:pt x="81507" y="0"/>
                  </a:lnTo>
                  <a:lnTo>
                    <a:pt x="112619" y="3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23956" y="410611"/>
              <a:ext cx="8335" cy="105286"/>
            </a:xfrm>
            <a:custGeom>
              <a:avLst/>
              <a:gdLst/>
              <a:ahLst/>
              <a:cxnLst/>
              <a:rect l="0" t="0" r="0" b="0"/>
              <a:pathLst>
                <a:path w="8335" h="1052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42818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33783" y="366005"/>
              <a:ext cx="161720" cy="160420"/>
            </a:xfrm>
            <a:custGeom>
              <a:avLst/>
              <a:gdLst/>
              <a:ahLst/>
              <a:cxnLst/>
              <a:rect l="0" t="0" r="0" b="0"/>
              <a:pathLst>
                <a:path w="161720" h="160420">
                  <a:moveTo>
                    <a:pt x="98548" y="76191"/>
                  </a:moveTo>
                  <a:lnTo>
                    <a:pt x="83894" y="23164"/>
                  </a:lnTo>
                  <a:lnTo>
                    <a:pt x="78250" y="15103"/>
                  </a:lnTo>
                  <a:lnTo>
                    <a:pt x="62621" y="3028"/>
                  </a:lnTo>
                  <a:lnTo>
                    <a:pt x="43976" y="0"/>
                  </a:lnTo>
                  <a:lnTo>
                    <a:pt x="34091" y="831"/>
                  </a:lnTo>
                  <a:lnTo>
                    <a:pt x="26331" y="4894"/>
                  </a:lnTo>
                  <a:lnTo>
                    <a:pt x="14589" y="18767"/>
                  </a:lnTo>
                  <a:lnTo>
                    <a:pt x="1402" y="46309"/>
                  </a:lnTo>
                  <a:lnTo>
                    <a:pt x="0" y="66420"/>
                  </a:lnTo>
                  <a:lnTo>
                    <a:pt x="8632" y="107926"/>
                  </a:lnTo>
                  <a:lnTo>
                    <a:pt x="23813" y="139407"/>
                  </a:lnTo>
                  <a:lnTo>
                    <a:pt x="32347" y="145241"/>
                  </a:lnTo>
                  <a:lnTo>
                    <a:pt x="54308" y="148604"/>
                  </a:lnTo>
                  <a:lnTo>
                    <a:pt x="73427" y="143080"/>
                  </a:lnTo>
                  <a:lnTo>
                    <a:pt x="81800" y="138331"/>
                  </a:lnTo>
                  <a:lnTo>
                    <a:pt x="94224" y="123696"/>
                  </a:lnTo>
                  <a:lnTo>
                    <a:pt x="111732" y="85705"/>
                  </a:lnTo>
                  <a:lnTo>
                    <a:pt x="114357" y="83704"/>
                  </a:lnTo>
                  <a:lnTo>
                    <a:pt x="116106" y="87049"/>
                  </a:lnTo>
                  <a:lnTo>
                    <a:pt x="117272" y="93958"/>
                  </a:lnTo>
                  <a:lnTo>
                    <a:pt x="124808" y="107874"/>
                  </a:lnTo>
                  <a:lnTo>
                    <a:pt x="155937" y="146780"/>
                  </a:lnTo>
                  <a:lnTo>
                    <a:pt x="161719" y="160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16559" y="378694"/>
              <a:ext cx="189514" cy="147731"/>
            </a:xfrm>
            <a:custGeom>
              <a:avLst/>
              <a:gdLst/>
              <a:ahLst/>
              <a:cxnLst/>
              <a:rect l="0" t="0" r="0" b="0"/>
              <a:pathLst>
                <a:path w="189514" h="147731">
                  <a:moveTo>
                    <a:pt x="0" y="63502"/>
                  </a:moveTo>
                  <a:lnTo>
                    <a:pt x="11178" y="74681"/>
                  </a:lnTo>
                  <a:lnTo>
                    <a:pt x="34844" y="136720"/>
                  </a:lnTo>
                  <a:lnTo>
                    <a:pt x="36097" y="140390"/>
                  </a:lnTo>
                  <a:lnTo>
                    <a:pt x="26821" y="106816"/>
                  </a:lnTo>
                  <a:lnTo>
                    <a:pt x="28354" y="63208"/>
                  </a:lnTo>
                  <a:lnTo>
                    <a:pt x="36388" y="39585"/>
                  </a:lnTo>
                  <a:lnTo>
                    <a:pt x="60610" y="5356"/>
                  </a:lnTo>
                  <a:lnTo>
                    <a:pt x="68483" y="1341"/>
                  </a:lnTo>
                  <a:lnTo>
                    <a:pt x="86589" y="0"/>
                  </a:lnTo>
                  <a:lnTo>
                    <a:pt x="116513" y="11412"/>
                  </a:lnTo>
                  <a:lnTo>
                    <a:pt x="142017" y="35200"/>
                  </a:lnTo>
                  <a:lnTo>
                    <a:pt x="170426" y="83085"/>
                  </a:lnTo>
                  <a:lnTo>
                    <a:pt x="185396" y="128245"/>
                  </a:lnTo>
                  <a:lnTo>
                    <a:pt x="189513" y="147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74486" y="393885"/>
              <a:ext cx="236356" cy="311647"/>
            </a:xfrm>
            <a:custGeom>
              <a:avLst/>
              <a:gdLst/>
              <a:ahLst/>
              <a:cxnLst/>
              <a:rect l="0" t="0" r="0" b="0"/>
              <a:pathLst>
                <a:path w="236356" h="311647">
                  <a:moveTo>
                    <a:pt x="200042" y="90425"/>
                  </a:moveTo>
                  <a:lnTo>
                    <a:pt x="200042" y="68069"/>
                  </a:lnTo>
                  <a:lnTo>
                    <a:pt x="188863" y="37398"/>
                  </a:lnTo>
                  <a:lnTo>
                    <a:pt x="170733" y="11673"/>
                  </a:lnTo>
                  <a:lnTo>
                    <a:pt x="148021" y="2782"/>
                  </a:lnTo>
                  <a:lnTo>
                    <a:pt x="120770" y="0"/>
                  </a:lnTo>
                  <a:lnTo>
                    <a:pt x="96959" y="2663"/>
                  </a:lnTo>
                  <a:lnTo>
                    <a:pt x="77798" y="13985"/>
                  </a:lnTo>
                  <a:lnTo>
                    <a:pt x="69413" y="21918"/>
                  </a:lnTo>
                  <a:lnTo>
                    <a:pt x="60096" y="43210"/>
                  </a:lnTo>
                  <a:lnTo>
                    <a:pt x="57125" y="67101"/>
                  </a:lnTo>
                  <a:lnTo>
                    <a:pt x="59704" y="89418"/>
                  </a:lnTo>
                  <a:lnTo>
                    <a:pt x="67869" y="107915"/>
                  </a:lnTo>
                  <a:lnTo>
                    <a:pt x="73323" y="116123"/>
                  </a:lnTo>
                  <a:lnTo>
                    <a:pt x="88740" y="128363"/>
                  </a:lnTo>
                  <a:lnTo>
                    <a:pt x="97764" y="133264"/>
                  </a:lnTo>
                  <a:lnTo>
                    <a:pt x="117150" y="135591"/>
                  </a:lnTo>
                  <a:lnTo>
                    <a:pt x="136295" y="131556"/>
                  </a:lnTo>
                  <a:lnTo>
                    <a:pt x="167649" y="109902"/>
                  </a:lnTo>
                  <a:lnTo>
                    <a:pt x="174937" y="103410"/>
                  </a:lnTo>
                  <a:lnTo>
                    <a:pt x="182136" y="101421"/>
                  </a:lnTo>
                  <a:lnTo>
                    <a:pt x="189274" y="102435"/>
                  </a:lnTo>
                  <a:lnTo>
                    <a:pt x="196373" y="105451"/>
                  </a:lnTo>
                  <a:lnTo>
                    <a:pt x="201105" y="113311"/>
                  </a:lnTo>
                  <a:lnTo>
                    <a:pt x="214913" y="173045"/>
                  </a:lnTo>
                  <a:lnTo>
                    <a:pt x="231737" y="235417"/>
                  </a:lnTo>
                  <a:lnTo>
                    <a:pt x="236355" y="257812"/>
                  </a:lnTo>
                  <a:lnTo>
                    <a:pt x="234508" y="279463"/>
                  </a:lnTo>
                  <a:lnTo>
                    <a:pt x="226669" y="297664"/>
                  </a:lnTo>
                  <a:lnTo>
                    <a:pt x="221303" y="305794"/>
                  </a:lnTo>
                  <a:lnTo>
                    <a:pt x="214215" y="310043"/>
                  </a:lnTo>
                  <a:lnTo>
                    <a:pt x="196982" y="311646"/>
                  </a:lnTo>
                  <a:lnTo>
                    <a:pt x="135544" y="300087"/>
                  </a:lnTo>
                  <a:lnTo>
                    <a:pt x="74867" y="292367"/>
                  </a:lnTo>
                  <a:lnTo>
                    <a:pt x="13094" y="290717"/>
                  </a:lnTo>
                  <a:lnTo>
                    <a:pt x="0" y="290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16642" y="200041"/>
              <a:ext cx="223547" cy="347441"/>
            </a:xfrm>
            <a:custGeom>
              <a:avLst/>
              <a:gdLst/>
              <a:ahLst/>
              <a:cxnLst/>
              <a:rect l="0" t="0" r="0" b="0"/>
              <a:pathLst>
                <a:path w="223547" h="347441">
                  <a:moveTo>
                    <a:pt x="0" y="0"/>
                  </a:moveTo>
                  <a:lnTo>
                    <a:pt x="5589" y="58617"/>
                  </a:lnTo>
                  <a:lnTo>
                    <a:pt x="16789" y="121196"/>
                  </a:lnTo>
                  <a:lnTo>
                    <a:pt x="23333" y="183644"/>
                  </a:lnTo>
                  <a:lnTo>
                    <a:pt x="29956" y="236057"/>
                  </a:lnTo>
                  <a:lnTo>
                    <a:pt x="39704" y="297114"/>
                  </a:lnTo>
                  <a:lnTo>
                    <a:pt x="40508" y="310380"/>
                  </a:lnTo>
                  <a:lnTo>
                    <a:pt x="44553" y="318054"/>
                  </a:lnTo>
                  <a:lnTo>
                    <a:pt x="50759" y="322000"/>
                  </a:lnTo>
                  <a:lnTo>
                    <a:pt x="58406" y="323461"/>
                  </a:lnTo>
                  <a:lnTo>
                    <a:pt x="65844" y="320926"/>
                  </a:lnTo>
                  <a:lnTo>
                    <a:pt x="127217" y="276849"/>
                  </a:lnTo>
                  <a:lnTo>
                    <a:pt x="189590" y="249837"/>
                  </a:lnTo>
                  <a:lnTo>
                    <a:pt x="208264" y="236211"/>
                  </a:lnTo>
                  <a:lnTo>
                    <a:pt x="220464" y="218456"/>
                  </a:lnTo>
                  <a:lnTo>
                    <a:pt x="223546" y="198867"/>
                  </a:lnTo>
                  <a:lnTo>
                    <a:pt x="222730" y="188730"/>
                  </a:lnTo>
                  <a:lnTo>
                    <a:pt x="212465" y="171228"/>
                  </a:lnTo>
                  <a:lnTo>
                    <a:pt x="204815" y="163285"/>
                  </a:lnTo>
                  <a:lnTo>
                    <a:pt x="183835" y="154459"/>
                  </a:lnTo>
                  <a:lnTo>
                    <a:pt x="160083" y="151707"/>
                  </a:lnTo>
                  <a:lnTo>
                    <a:pt x="137829" y="154383"/>
                  </a:lnTo>
                  <a:lnTo>
                    <a:pt x="119359" y="165711"/>
                  </a:lnTo>
                  <a:lnTo>
                    <a:pt x="104521" y="182444"/>
                  </a:lnTo>
                  <a:lnTo>
                    <a:pt x="81542" y="232082"/>
                  </a:lnTo>
                  <a:lnTo>
                    <a:pt x="80305" y="252886"/>
                  </a:lnTo>
                  <a:lnTo>
                    <a:pt x="89043" y="294838"/>
                  </a:lnTo>
                  <a:lnTo>
                    <a:pt x="104242" y="320806"/>
                  </a:lnTo>
                  <a:lnTo>
                    <a:pt x="120029" y="332873"/>
                  </a:lnTo>
                  <a:lnTo>
                    <a:pt x="139914" y="340966"/>
                  </a:lnTo>
                  <a:lnTo>
                    <a:pt x="184569" y="346162"/>
                  </a:lnTo>
                  <a:lnTo>
                    <a:pt x="21057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21273" y="368497"/>
              <a:ext cx="159714" cy="191866"/>
            </a:xfrm>
            <a:custGeom>
              <a:avLst/>
              <a:gdLst/>
              <a:ahLst/>
              <a:cxnLst/>
              <a:rect l="0" t="0" r="0" b="0"/>
              <a:pathLst>
                <a:path w="159714" h="191866">
                  <a:moveTo>
                    <a:pt x="137566" y="0"/>
                  </a:moveTo>
                  <a:lnTo>
                    <a:pt x="78949" y="5589"/>
                  </a:lnTo>
                  <a:lnTo>
                    <a:pt x="44159" y="20243"/>
                  </a:lnTo>
                  <a:lnTo>
                    <a:pt x="17213" y="39403"/>
                  </a:lnTo>
                  <a:lnTo>
                    <a:pt x="0" y="65487"/>
                  </a:lnTo>
                  <a:lnTo>
                    <a:pt x="1402" y="72904"/>
                  </a:lnTo>
                  <a:lnTo>
                    <a:pt x="7015" y="79018"/>
                  </a:lnTo>
                  <a:lnTo>
                    <a:pt x="37273" y="93213"/>
                  </a:lnTo>
                  <a:lnTo>
                    <a:pt x="89419" y="108489"/>
                  </a:lnTo>
                  <a:lnTo>
                    <a:pt x="119661" y="124822"/>
                  </a:lnTo>
                  <a:lnTo>
                    <a:pt x="143439" y="144479"/>
                  </a:lnTo>
                  <a:lnTo>
                    <a:pt x="159713" y="170710"/>
                  </a:lnTo>
                  <a:lnTo>
                    <a:pt x="159350" y="178148"/>
                  </a:lnTo>
                  <a:lnTo>
                    <a:pt x="155598" y="184276"/>
                  </a:lnTo>
                  <a:lnTo>
                    <a:pt x="149587" y="189531"/>
                  </a:lnTo>
                  <a:lnTo>
                    <a:pt x="140901" y="191865"/>
                  </a:lnTo>
                  <a:lnTo>
                    <a:pt x="93337" y="187204"/>
                  </a:lnTo>
                  <a:lnTo>
                    <a:pt x="5333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06296" y="189512"/>
              <a:ext cx="218183" cy="376038"/>
            </a:xfrm>
            <a:custGeom>
              <a:avLst/>
              <a:gdLst/>
              <a:ahLst/>
              <a:cxnLst/>
              <a:rect l="0" t="0" r="0" b="0"/>
              <a:pathLst>
                <a:path w="218183" h="376038">
                  <a:moveTo>
                    <a:pt x="10512" y="0"/>
                  </a:moveTo>
                  <a:lnTo>
                    <a:pt x="3276" y="27557"/>
                  </a:lnTo>
                  <a:lnTo>
                    <a:pt x="633" y="86899"/>
                  </a:lnTo>
                  <a:lnTo>
                    <a:pt x="176" y="137662"/>
                  </a:lnTo>
                  <a:lnTo>
                    <a:pt x="40" y="189748"/>
                  </a:lnTo>
                  <a:lnTo>
                    <a:pt x="0" y="242225"/>
                  </a:lnTo>
                  <a:lnTo>
                    <a:pt x="3108" y="291699"/>
                  </a:lnTo>
                  <a:lnTo>
                    <a:pt x="6051" y="320327"/>
                  </a:lnTo>
                  <a:lnTo>
                    <a:pt x="3460" y="344749"/>
                  </a:lnTo>
                  <a:lnTo>
                    <a:pt x="2301" y="347986"/>
                  </a:lnTo>
                  <a:lnTo>
                    <a:pt x="1013" y="339104"/>
                  </a:lnTo>
                  <a:lnTo>
                    <a:pt x="289" y="307796"/>
                  </a:lnTo>
                  <a:lnTo>
                    <a:pt x="6358" y="285367"/>
                  </a:lnTo>
                  <a:lnTo>
                    <a:pt x="22929" y="256129"/>
                  </a:lnTo>
                  <a:lnTo>
                    <a:pt x="45776" y="232648"/>
                  </a:lnTo>
                  <a:lnTo>
                    <a:pt x="55078" y="225289"/>
                  </a:lnTo>
                  <a:lnTo>
                    <a:pt x="81012" y="217112"/>
                  </a:lnTo>
                  <a:lnTo>
                    <a:pt x="109695" y="215817"/>
                  </a:lnTo>
                  <a:lnTo>
                    <a:pt x="145574" y="228243"/>
                  </a:lnTo>
                  <a:lnTo>
                    <a:pt x="194197" y="260182"/>
                  </a:lnTo>
                  <a:lnTo>
                    <a:pt x="211296" y="286491"/>
                  </a:lnTo>
                  <a:lnTo>
                    <a:pt x="218182" y="322103"/>
                  </a:lnTo>
                  <a:lnTo>
                    <a:pt x="213553" y="342419"/>
                  </a:lnTo>
                  <a:lnTo>
                    <a:pt x="209044" y="351112"/>
                  </a:lnTo>
                  <a:lnTo>
                    <a:pt x="194674" y="363890"/>
                  </a:lnTo>
                  <a:lnTo>
                    <a:pt x="185929" y="368936"/>
                  </a:lnTo>
                  <a:lnTo>
                    <a:pt x="145675" y="376037"/>
                  </a:lnTo>
                  <a:lnTo>
                    <a:pt x="96482" y="370030"/>
                  </a:lnTo>
                  <a:lnTo>
                    <a:pt x="52970" y="354459"/>
                  </a:lnTo>
                  <a:lnTo>
                    <a:pt x="2104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27378" y="410611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9575" y="24046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27378" y="357968"/>
              <a:ext cx="136871" cy="326385"/>
            </a:xfrm>
            <a:custGeom>
              <a:avLst/>
              <a:gdLst/>
              <a:ahLst/>
              <a:cxnLst/>
              <a:rect l="0" t="0" r="0" b="0"/>
              <a:pathLst>
                <a:path w="136871" h="326385">
                  <a:moveTo>
                    <a:pt x="136870" y="0"/>
                  </a:moveTo>
                  <a:lnTo>
                    <a:pt x="121229" y="17981"/>
                  </a:lnTo>
                  <a:lnTo>
                    <a:pt x="96438" y="69742"/>
                  </a:lnTo>
                  <a:lnTo>
                    <a:pt x="78234" y="122268"/>
                  </a:lnTo>
                  <a:lnTo>
                    <a:pt x="59796" y="178448"/>
                  </a:lnTo>
                  <a:lnTo>
                    <a:pt x="33798" y="239890"/>
                  </a:lnTo>
                  <a:lnTo>
                    <a:pt x="10723" y="30200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38767" y="141098"/>
              <a:ext cx="178208" cy="377881"/>
            </a:xfrm>
            <a:custGeom>
              <a:avLst/>
              <a:gdLst/>
              <a:ahLst/>
              <a:cxnLst/>
              <a:rect l="0" t="0" r="0" b="0"/>
              <a:pathLst>
                <a:path w="178208" h="377881">
                  <a:moveTo>
                    <a:pt x="178207" y="48414"/>
                  </a:moveTo>
                  <a:lnTo>
                    <a:pt x="168631" y="24368"/>
                  </a:lnTo>
                  <a:lnTo>
                    <a:pt x="157963" y="10041"/>
                  </a:lnTo>
                  <a:lnTo>
                    <a:pt x="139184" y="2114"/>
                  </a:lnTo>
                  <a:lnTo>
                    <a:pt x="127625" y="0"/>
                  </a:lnTo>
                  <a:lnTo>
                    <a:pt x="105423" y="3890"/>
                  </a:lnTo>
                  <a:lnTo>
                    <a:pt x="62574" y="25452"/>
                  </a:lnTo>
                  <a:lnTo>
                    <a:pt x="47656" y="44838"/>
                  </a:lnTo>
                  <a:lnTo>
                    <a:pt x="17386" y="102926"/>
                  </a:lnTo>
                  <a:lnTo>
                    <a:pt x="3157" y="165984"/>
                  </a:lnTo>
                  <a:lnTo>
                    <a:pt x="0" y="229176"/>
                  </a:lnTo>
                  <a:lnTo>
                    <a:pt x="10777" y="289417"/>
                  </a:lnTo>
                  <a:lnTo>
                    <a:pt x="23992" y="332456"/>
                  </a:lnTo>
                  <a:lnTo>
                    <a:pt x="37137" y="350520"/>
                  </a:lnTo>
                  <a:lnTo>
                    <a:pt x="55848" y="365178"/>
                  </a:lnTo>
                  <a:lnTo>
                    <a:pt x="79761" y="375591"/>
                  </a:lnTo>
                  <a:lnTo>
                    <a:pt x="105987" y="377880"/>
                  </a:lnTo>
                  <a:lnTo>
                    <a:pt x="129732" y="373828"/>
                  </a:lnTo>
                  <a:lnTo>
                    <a:pt x="157150" y="35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45710" y="368497"/>
              <a:ext cx="125063" cy="149676"/>
            </a:xfrm>
            <a:custGeom>
              <a:avLst/>
              <a:gdLst/>
              <a:ahLst/>
              <a:cxnLst/>
              <a:rect l="0" t="0" r="0" b="0"/>
              <a:pathLst>
                <a:path w="125063" h="149676">
                  <a:moveTo>
                    <a:pt x="97606" y="0"/>
                  </a:moveTo>
                  <a:lnTo>
                    <a:pt x="75249" y="0"/>
                  </a:lnTo>
                  <a:lnTo>
                    <a:pt x="58034" y="6239"/>
                  </a:lnTo>
                  <a:lnTo>
                    <a:pt x="27918" y="29308"/>
                  </a:lnTo>
                  <a:lnTo>
                    <a:pt x="12097" y="55087"/>
                  </a:lnTo>
                  <a:lnTo>
                    <a:pt x="0" y="90541"/>
                  </a:lnTo>
                  <a:lnTo>
                    <a:pt x="1973" y="113940"/>
                  </a:lnTo>
                  <a:lnTo>
                    <a:pt x="5774" y="125093"/>
                  </a:lnTo>
                  <a:lnTo>
                    <a:pt x="19357" y="140605"/>
                  </a:lnTo>
                  <a:lnTo>
                    <a:pt x="27893" y="146379"/>
                  </a:lnTo>
                  <a:lnTo>
                    <a:pt x="49854" y="149675"/>
                  </a:lnTo>
                  <a:lnTo>
                    <a:pt x="72873" y="146071"/>
                  </a:lnTo>
                  <a:lnTo>
                    <a:pt x="98987" y="130888"/>
                  </a:lnTo>
                  <a:lnTo>
                    <a:pt x="114207" y="118224"/>
                  </a:lnTo>
                  <a:lnTo>
                    <a:pt x="122532" y="98557"/>
                  </a:lnTo>
                  <a:lnTo>
                    <a:pt x="125062" y="75389"/>
                  </a:lnTo>
                  <a:lnTo>
                    <a:pt x="122287" y="53393"/>
                  </a:lnTo>
                  <a:lnTo>
                    <a:pt x="117154" y="41278"/>
                  </a:lnTo>
                  <a:lnTo>
                    <a:pt x="10813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95958" y="389895"/>
              <a:ext cx="182913" cy="136530"/>
            </a:xfrm>
            <a:custGeom>
              <a:avLst/>
              <a:gdLst/>
              <a:ahLst/>
              <a:cxnLst/>
              <a:rect l="0" t="0" r="0" b="0"/>
              <a:pathLst>
                <a:path w="182913" h="136530">
                  <a:moveTo>
                    <a:pt x="0" y="20716"/>
                  </a:moveTo>
                  <a:lnTo>
                    <a:pt x="15642" y="38697"/>
                  </a:lnTo>
                  <a:lnTo>
                    <a:pt x="39607" y="95070"/>
                  </a:lnTo>
                  <a:lnTo>
                    <a:pt x="51139" y="115763"/>
                  </a:lnTo>
                  <a:lnTo>
                    <a:pt x="53980" y="118006"/>
                  </a:lnTo>
                  <a:lnTo>
                    <a:pt x="54704" y="114822"/>
                  </a:lnTo>
                  <a:lnTo>
                    <a:pt x="46848" y="63481"/>
                  </a:lnTo>
                  <a:lnTo>
                    <a:pt x="49288" y="36993"/>
                  </a:lnTo>
                  <a:lnTo>
                    <a:pt x="57391" y="15862"/>
                  </a:lnTo>
                  <a:lnTo>
                    <a:pt x="62827" y="6951"/>
                  </a:lnTo>
                  <a:lnTo>
                    <a:pt x="71130" y="2181"/>
                  </a:lnTo>
                  <a:lnTo>
                    <a:pt x="92835" y="0"/>
                  </a:lnTo>
                  <a:lnTo>
                    <a:pt x="114959" y="6050"/>
                  </a:lnTo>
                  <a:lnTo>
                    <a:pt x="135321" y="17707"/>
                  </a:lnTo>
                  <a:lnTo>
                    <a:pt x="158768" y="44001"/>
                  </a:lnTo>
                  <a:lnTo>
                    <a:pt x="181681" y="94709"/>
                  </a:lnTo>
                  <a:lnTo>
                    <a:pt x="182912" y="112483"/>
                  </a:lnTo>
                  <a:lnTo>
                    <a:pt x="178985" y="136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64414" y="367852"/>
              <a:ext cx="215180" cy="311158"/>
            </a:xfrm>
            <a:custGeom>
              <a:avLst/>
              <a:gdLst/>
              <a:ahLst/>
              <a:cxnLst/>
              <a:rect l="0" t="0" r="0" b="0"/>
              <a:pathLst>
                <a:path w="215180" h="311158">
                  <a:moveTo>
                    <a:pt x="178984" y="95401"/>
                  </a:moveTo>
                  <a:lnTo>
                    <a:pt x="184573" y="78634"/>
                  </a:lnTo>
                  <a:lnTo>
                    <a:pt x="184198" y="61043"/>
                  </a:lnTo>
                  <a:lnTo>
                    <a:pt x="178962" y="42696"/>
                  </a:lnTo>
                  <a:lnTo>
                    <a:pt x="168836" y="26743"/>
                  </a:lnTo>
                  <a:lnTo>
                    <a:pt x="144392" y="4608"/>
                  </a:lnTo>
                  <a:lnTo>
                    <a:pt x="134866" y="948"/>
                  </a:lnTo>
                  <a:lnTo>
                    <a:pt x="114922" y="0"/>
                  </a:lnTo>
                  <a:lnTo>
                    <a:pt x="97480" y="6597"/>
                  </a:lnTo>
                  <a:lnTo>
                    <a:pt x="67218" y="29897"/>
                  </a:lnTo>
                  <a:lnTo>
                    <a:pt x="59120" y="49521"/>
                  </a:lnTo>
                  <a:lnTo>
                    <a:pt x="56691" y="72670"/>
                  </a:lnTo>
                  <a:lnTo>
                    <a:pt x="59511" y="94657"/>
                  </a:lnTo>
                  <a:lnTo>
                    <a:pt x="67783" y="113008"/>
                  </a:lnTo>
                  <a:lnTo>
                    <a:pt x="73265" y="121177"/>
                  </a:lnTo>
                  <a:lnTo>
                    <a:pt x="88715" y="133374"/>
                  </a:lnTo>
                  <a:lnTo>
                    <a:pt x="97747" y="138264"/>
                  </a:lnTo>
                  <a:lnTo>
                    <a:pt x="107279" y="139184"/>
                  </a:lnTo>
                  <a:lnTo>
                    <a:pt x="127228" y="133968"/>
                  </a:lnTo>
                  <a:lnTo>
                    <a:pt x="158190" y="117877"/>
                  </a:lnTo>
                  <a:lnTo>
                    <a:pt x="166291" y="117404"/>
                  </a:lnTo>
                  <a:lnTo>
                    <a:pt x="172862" y="120598"/>
                  </a:lnTo>
                  <a:lnTo>
                    <a:pt x="178412" y="126237"/>
                  </a:lnTo>
                  <a:lnTo>
                    <a:pt x="203193" y="189553"/>
                  </a:lnTo>
                  <a:lnTo>
                    <a:pt x="215179" y="240558"/>
                  </a:lnTo>
                  <a:lnTo>
                    <a:pt x="213398" y="267930"/>
                  </a:lnTo>
                  <a:lnTo>
                    <a:pt x="205588" y="289454"/>
                  </a:lnTo>
                  <a:lnTo>
                    <a:pt x="200229" y="298469"/>
                  </a:lnTo>
                  <a:lnTo>
                    <a:pt x="191978" y="304479"/>
                  </a:lnTo>
                  <a:lnTo>
                    <a:pt x="170331" y="311157"/>
                  </a:lnTo>
                  <a:lnTo>
                    <a:pt x="137426" y="309328"/>
                  </a:lnTo>
                  <a:lnTo>
                    <a:pt x="86461" y="299399"/>
                  </a:lnTo>
                  <a:lnTo>
                    <a:pt x="34453" y="296224"/>
                  </a:lnTo>
                  <a:lnTo>
                    <a:pt x="0" y="295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17098" y="367495"/>
              <a:ext cx="73700" cy="117398"/>
            </a:xfrm>
            <a:custGeom>
              <a:avLst/>
              <a:gdLst/>
              <a:ahLst/>
              <a:cxnLst/>
              <a:rect l="0" t="0" r="0" b="0"/>
              <a:pathLst>
                <a:path w="73700" h="117398">
                  <a:moveTo>
                    <a:pt x="0" y="32587"/>
                  </a:moveTo>
                  <a:lnTo>
                    <a:pt x="17958" y="87632"/>
                  </a:lnTo>
                  <a:lnTo>
                    <a:pt x="25858" y="117397"/>
                  </a:lnTo>
                  <a:lnTo>
                    <a:pt x="25427" y="117203"/>
                  </a:lnTo>
                  <a:lnTo>
                    <a:pt x="6659" y="62963"/>
                  </a:lnTo>
                  <a:lnTo>
                    <a:pt x="7562" y="26640"/>
                  </a:lnTo>
                  <a:lnTo>
                    <a:pt x="12061" y="16924"/>
                  </a:lnTo>
                  <a:lnTo>
                    <a:pt x="26417" y="3009"/>
                  </a:lnTo>
                  <a:lnTo>
                    <a:pt x="35159" y="0"/>
                  </a:lnTo>
                  <a:lnTo>
                    <a:pt x="73699" y="1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79964" y="347440"/>
              <a:ext cx="113530" cy="152767"/>
            </a:xfrm>
            <a:custGeom>
              <a:avLst/>
              <a:gdLst/>
              <a:ahLst/>
              <a:cxnLst/>
              <a:rect l="0" t="0" r="0" b="0"/>
              <a:pathLst>
                <a:path w="113530" h="152767">
                  <a:moveTo>
                    <a:pt x="5590" y="31585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4478" y="122244"/>
                  </a:lnTo>
                  <a:lnTo>
                    <a:pt x="25528" y="140508"/>
                  </a:lnTo>
                  <a:lnTo>
                    <a:pt x="34089" y="146315"/>
                  </a:lnTo>
                  <a:lnTo>
                    <a:pt x="56082" y="152766"/>
                  </a:lnTo>
                  <a:lnTo>
                    <a:pt x="66157" y="152147"/>
                  </a:lnTo>
                  <a:lnTo>
                    <a:pt x="83591" y="145220"/>
                  </a:lnTo>
                  <a:lnTo>
                    <a:pt x="96019" y="131223"/>
                  </a:lnTo>
                  <a:lnTo>
                    <a:pt x="113529" y="88052"/>
                  </a:lnTo>
                  <a:lnTo>
                    <a:pt x="112033" y="26875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58143" y="298166"/>
              <a:ext cx="143267" cy="193267"/>
            </a:xfrm>
            <a:custGeom>
              <a:avLst/>
              <a:gdLst/>
              <a:ahLst/>
              <a:cxnLst/>
              <a:rect l="0" t="0" r="0" b="0"/>
              <a:pathLst>
                <a:path w="143267" h="193267">
                  <a:moveTo>
                    <a:pt x="16924" y="112445"/>
                  </a:moveTo>
                  <a:lnTo>
                    <a:pt x="33692" y="118034"/>
                  </a:lnTo>
                  <a:lnTo>
                    <a:pt x="66476" y="115921"/>
                  </a:lnTo>
                  <a:lnTo>
                    <a:pt x="109901" y="103556"/>
                  </a:lnTo>
                  <a:lnTo>
                    <a:pt x="126877" y="92507"/>
                  </a:lnTo>
                  <a:lnTo>
                    <a:pt x="131170" y="83945"/>
                  </a:lnTo>
                  <a:lnTo>
                    <a:pt x="132821" y="61954"/>
                  </a:lnTo>
                  <a:lnTo>
                    <a:pt x="121584" y="28854"/>
                  </a:lnTo>
                  <a:lnTo>
                    <a:pt x="106723" y="13682"/>
                  </a:lnTo>
                  <a:lnTo>
                    <a:pt x="97847" y="7999"/>
                  </a:lnTo>
                  <a:lnTo>
                    <a:pt x="62998" y="0"/>
                  </a:lnTo>
                  <a:lnTo>
                    <a:pt x="42861" y="4367"/>
                  </a:lnTo>
                  <a:lnTo>
                    <a:pt x="10870" y="26236"/>
                  </a:lnTo>
                  <a:lnTo>
                    <a:pt x="2535" y="45664"/>
                  </a:lnTo>
                  <a:lnTo>
                    <a:pt x="0" y="69896"/>
                  </a:lnTo>
                  <a:lnTo>
                    <a:pt x="10911" y="131827"/>
                  </a:lnTo>
                  <a:lnTo>
                    <a:pt x="31910" y="164591"/>
                  </a:lnTo>
                  <a:lnTo>
                    <a:pt x="50491" y="179685"/>
                  </a:lnTo>
                  <a:lnTo>
                    <a:pt x="71617" y="189123"/>
                  </a:lnTo>
                  <a:lnTo>
                    <a:pt x="107479" y="193266"/>
                  </a:lnTo>
                  <a:lnTo>
                    <a:pt x="143266" y="186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44896" y="389846"/>
              <a:ext cx="128456" cy="147108"/>
            </a:xfrm>
            <a:custGeom>
              <a:avLst/>
              <a:gdLst/>
              <a:ahLst/>
              <a:cxnLst/>
              <a:rect l="0" t="0" r="0" b="0"/>
              <a:pathLst>
                <a:path w="128456" h="147108">
                  <a:moveTo>
                    <a:pt x="9156" y="20765"/>
                  </a:moveTo>
                  <a:lnTo>
                    <a:pt x="3567" y="37532"/>
                  </a:lnTo>
                  <a:lnTo>
                    <a:pt x="3941" y="55123"/>
                  </a:lnTo>
                  <a:lnTo>
                    <a:pt x="8126" y="100601"/>
                  </a:lnTo>
                  <a:lnTo>
                    <a:pt x="7299" y="105575"/>
                  </a:lnTo>
                  <a:lnTo>
                    <a:pt x="5578" y="105381"/>
                  </a:lnTo>
                  <a:lnTo>
                    <a:pt x="3261" y="101742"/>
                  </a:lnTo>
                  <a:lnTo>
                    <a:pt x="0" y="74264"/>
                  </a:lnTo>
                  <a:lnTo>
                    <a:pt x="4623" y="36486"/>
                  </a:lnTo>
                  <a:lnTo>
                    <a:pt x="13380" y="15664"/>
                  </a:lnTo>
                  <a:lnTo>
                    <a:pt x="18992" y="6836"/>
                  </a:lnTo>
                  <a:lnTo>
                    <a:pt x="26241" y="2120"/>
                  </a:lnTo>
                  <a:lnTo>
                    <a:pt x="43655" y="0"/>
                  </a:lnTo>
                  <a:lnTo>
                    <a:pt x="73190" y="10973"/>
                  </a:lnTo>
                  <a:lnTo>
                    <a:pt x="87528" y="25772"/>
                  </a:lnTo>
                  <a:lnTo>
                    <a:pt x="122260" y="84375"/>
                  </a:lnTo>
                  <a:lnTo>
                    <a:pt x="126672" y="94757"/>
                  </a:lnTo>
                  <a:lnTo>
                    <a:pt x="128455" y="115652"/>
                  </a:lnTo>
                  <a:lnTo>
                    <a:pt x="124969" y="147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11979" y="168455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9065" y="153110"/>
                  </a:lnTo>
                  <a:lnTo>
                    <a:pt x="15684" y="206673"/>
                  </a:lnTo>
                  <a:lnTo>
                    <a:pt x="21166" y="267599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96165" y="308447"/>
              <a:ext cx="263214" cy="17937"/>
            </a:xfrm>
            <a:custGeom>
              <a:avLst/>
              <a:gdLst/>
              <a:ahLst/>
              <a:cxnLst/>
              <a:rect l="0" t="0" r="0" b="0"/>
              <a:pathLst>
                <a:path w="263214" h="17937">
                  <a:moveTo>
                    <a:pt x="263213" y="17936"/>
                  </a:moveTo>
                  <a:lnTo>
                    <a:pt x="252035" y="6758"/>
                  </a:lnTo>
                  <a:lnTo>
                    <a:pt x="234068" y="1269"/>
                  </a:lnTo>
                  <a:lnTo>
                    <a:pt x="210485" y="0"/>
                  </a:lnTo>
                  <a:lnTo>
                    <a:pt x="154099" y="8717"/>
                  </a:lnTo>
                  <a:lnTo>
                    <a:pt x="104151" y="15204"/>
                  </a:lnTo>
                  <a:lnTo>
                    <a:pt x="55426" y="17127"/>
                  </a:lnTo>
                  <a:lnTo>
                    <a:pt x="0" y="17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15753" y="131281"/>
              <a:ext cx="286891" cy="329074"/>
            </a:xfrm>
            <a:custGeom>
              <a:avLst/>
              <a:gdLst/>
              <a:ahLst/>
              <a:cxnLst/>
              <a:rect l="0" t="0" r="0" b="0"/>
              <a:pathLst>
                <a:path w="286891" h="329074">
                  <a:moveTo>
                    <a:pt x="222693" y="5589"/>
                  </a:moveTo>
                  <a:lnTo>
                    <a:pt x="164075" y="0"/>
                  </a:lnTo>
                  <a:lnTo>
                    <a:pt x="109901" y="4442"/>
                  </a:lnTo>
                  <a:lnTo>
                    <a:pt x="57259" y="16584"/>
                  </a:lnTo>
                  <a:lnTo>
                    <a:pt x="35693" y="24514"/>
                  </a:lnTo>
                  <a:lnTo>
                    <a:pt x="18309" y="35837"/>
                  </a:lnTo>
                  <a:lnTo>
                    <a:pt x="5904" y="51788"/>
                  </a:lnTo>
                  <a:lnTo>
                    <a:pt x="957" y="60955"/>
                  </a:lnTo>
                  <a:lnTo>
                    <a:pt x="0" y="70575"/>
                  </a:lnTo>
                  <a:lnTo>
                    <a:pt x="5175" y="90624"/>
                  </a:lnTo>
                  <a:lnTo>
                    <a:pt x="18394" y="104993"/>
                  </a:lnTo>
                  <a:lnTo>
                    <a:pt x="48686" y="119660"/>
                  </a:lnTo>
                  <a:lnTo>
                    <a:pt x="107318" y="138721"/>
                  </a:lnTo>
                  <a:lnTo>
                    <a:pt x="168490" y="162056"/>
                  </a:lnTo>
                  <a:lnTo>
                    <a:pt x="227700" y="187039"/>
                  </a:lnTo>
                  <a:lnTo>
                    <a:pt x="260206" y="213136"/>
                  </a:lnTo>
                  <a:lnTo>
                    <a:pt x="282031" y="245029"/>
                  </a:lnTo>
                  <a:lnTo>
                    <a:pt x="286890" y="267595"/>
                  </a:lnTo>
                  <a:lnTo>
                    <a:pt x="286548" y="278525"/>
                  </a:lnTo>
                  <a:lnTo>
                    <a:pt x="279929" y="296910"/>
                  </a:lnTo>
                  <a:lnTo>
                    <a:pt x="274888" y="305088"/>
                  </a:lnTo>
                  <a:lnTo>
                    <a:pt x="259928" y="317294"/>
                  </a:lnTo>
                  <a:lnTo>
                    <a:pt x="251026" y="322187"/>
                  </a:lnTo>
                  <a:lnTo>
                    <a:pt x="210550" y="329073"/>
                  </a:lnTo>
                  <a:lnTo>
                    <a:pt x="154047" y="322994"/>
                  </a:lnTo>
                  <a:lnTo>
                    <a:pt x="107877" y="313648"/>
                  </a:lnTo>
                  <a:lnTo>
                    <a:pt x="75293" y="310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54259" y="368497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2"/>
                  </a:lnTo>
                  <a:lnTo>
                    <a:pt x="18211" y="9909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864788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35483" y="198000"/>
              <a:ext cx="318860" cy="349981"/>
            </a:xfrm>
            <a:custGeom>
              <a:avLst/>
              <a:gdLst/>
              <a:ahLst/>
              <a:cxnLst/>
              <a:rect l="0" t="0" r="0" b="0"/>
              <a:pathLst>
                <a:path w="318860" h="349981">
                  <a:moveTo>
                    <a:pt x="87232" y="212611"/>
                  </a:moveTo>
                  <a:lnTo>
                    <a:pt x="98411" y="201433"/>
                  </a:lnTo>
                  <a:lnTo>
                    <a:pt x="99364" y="194630"/>
                  </a:lnTo>
                  <a:lnTo>
                    <a:pt x="94184" y="177713"/>
                  </a:lnTo>
                  <a:lnTo>
                    <a:pt x="78113" y="154048"/>
                  </a:lnTo>
                  <a:lnTo>
                    <a:pt x="69454" y="150172"/>
                  </a:lnTo>
                  <a:lnTo>
                    <a:pt x="47356" y="148985"/>
                  </a:lnTo>
                  <a:lnTo>
                    <a:pt x="37251" y="152646"/>
                  </a:lnTo>
                  <a:lnTo>
                    <a:pt x="19784" y="166073"/>
                  </a:lnTo>
                  <a:lnTo>
                    <a:pt x="2387" y="198952"/>
                  </a:lnTo>
                  <a:lnTo>
                    <a:pt x="0" y="224868"/>
                  </a:lnTo>
                  <a:lnTo>
                    <a:pt x="8000" y="279633"/>
                  </a:lnTo>
                  <a:lnTo>
                    <a:pt x="20432" y="301280"/>
                  </a:lnTo>
                  <a:lnTo>
                    <a:pt x="28661" y="310328"/>
                  </a:lnTo>
                  <a:lnTo>
                    <a:pt x="37655" y="314021"/>
                  </a:lnTo>
                  <a:lnTo>
                    <a:pt x="47162" y="314142"/>
                  </a:lnTo>
                  <a:lnTo>
                    <a:pt x="57009" y="311884"/>
                  </a:lnTo>
                  <a:lnTo>
                    <a:pt x="74189" y="296897"/>
                  </a:lnTo>
                  <a:lnTo>
                    <a:pt x="98694" y="254736"/>
                  </a:lnTo>
                  <a:lnTo>
                    <a:pt x="115968" y="204208"/>
                  </a:lnTo>
                  <a:lnTo>
                    <a:pt x="134458" y="146047"/>
                  </a:lnTo>
                  <a:lnTo>
                    <a:pt x="135150" y="98912"/>
                  </a:lnTo>
                  <a:lnTo>
                    <a:pt x="130492" y="41063"/>
                  </a:lnTo>
                  <a:lnTo>
                    <a:pt x="124096" y="4244"/>
                  </a:lnTo>
                  <a:lnTo>
                    <a:pt x="118827" y="0"/>
                  </a:lnTo>
                  <a:lnTo>
                    <a:pt x="111805" y="681"/>
                  </a:lnTo>
                  <a:lnTo>
                    <a:pt x="103614" y="4644"/>
                  </a:lnTo>
                  <a:lnTo>
                    <a:pt x="98153" y="11965"/>
                  </a:lnTo>
                  <a:lnTo>
                    <a:pt x="92086" y="32578"/>
                  </a:lnTo>
                  <a:lnTo>
                    <a:pt x="89361" y="90005"/>
                  </a:lnTo>
                  <a:lnTo>
                    <a:pt x="98875" y="146928"/>
                  </a:lnTo>
                  <a:lnTo>
                    <a:pt x="105499" y="204458"/>
                  </a:lnTo>
                  <a:lnTo>
                    <a:pt x="107463" y="259718"/>
                  </a:lnTo>
                  <a:lnTo>
                    <a:pt x="113715" y="314723"/>
                  </a:lnTo>
                  <a:lnTo>
                    <a:pt x="117755" y="320460"/>
                  </a:lnTo>
                  <a:lnTo>
                    <a:pt x="122788" y="321945"/>
                  </a:lnTo>
                  <a:lnTo>
                    <a:pt x="128484" y="320595"/>
                  </a:lnTo>
                  <a:lnTo>
                    <a:pt x="133450" y="316186"/>
                  </a:lnTo>
                  <a:lnTo>
                    <a:pt x="159118" y="274170"/>
                  </a:lnTo>
                  <a:lnTo>
                    <a:pt x="178453" y="260248"/>
                  </a:lnTo>
                  <a:lnTo>
                    <a:pt x="234165" y="237905"/>
                  </a:lnTo>
                  <a:lnTo>
                    <a:pt x="264908" y="225695"/>
                  </a:lnTo>
                  <a:lnTo>
                    <a:pt x="281623" y="214136"/>
                  </a:lnTo>
                  <a:lnTo>
                    <a:pt x="287015" y="205439"/>
                  </a:lnTo>
                  <a:lnTo>
                    <a:pt x="293007" y="183297"/>
                  </a:lnTo>
                  <a:lnTo>
                    <a:pt x="289432" y="160978"/>
                  </a:lnTo>
                  <a:lnTo>
                    <a:pt x="285203" y="150113"/>
                  </a:lnTo>
                  <a:lnTo>
                    <a:pt x="271145" y="134921"/>
                  </a:lnTo>
                  <a:lnTo>
                    <a:pt x="262484" y="129232"/>
                  </a:lnTo>
                  <a:lnTo>
                    <a:pt x="252029" y="127779"/>
                  </a:lnTo>
                  <a:lnTo>
                    <a:pt x="227935" y="132404"/>
                  </a:lnTo>
                  <a:lnTo>
                    <a:pt x="218469" y="139253"/>
                  </a:lnTo>
                  <a:lnTo>
                    <a:pt x="204830" y="159340"/>
                  </a:lnTo>
                  <a:lnTo>
                    <a:pt x="201109" y="186985"/>
                  </a:lnTo>
                  <a:lnTo>
                    <a:pt x="205592" y="235434"/>
                  </a:lnTo>
                  <a:lnTo>
                    <a:pt x="217587" y="293028"/>
                  </a:lnTo>
                  <a:lnTo>
                    <a:pt x="233350" y="321706"/>
                  </a:lnTo>
                  <a:lnTo>
                    <a:pt x="252838" y="345021"/>
                  </a:lnTo>
                  <a:lnTo>
                    <a:pt x="260808" y="348848"/>
                  </a:lnTo>
                  <a:lnTo>
                    <a:pt x="279020" y="349980"/>
                  </a:lnTo>
                  <a:lnTo>
                    <a:pt x="318859" y="338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19400" y="326383"/>
              <a:ext cx="227161" cy="229324"/>
            </a:xfrm>
            <a:custGeom>
              <a:avLst/>
              <a:gdLst/>
              <a:ahLst/>
              <a:cxnLst/>
              <a:rect l="0" t="0" r="0" b="0"/>
              <a:pathLst>
                <a:path w="227161" h="229324">
                  <a:moveTo>
                    <a:pt x="187626" y="0"/>
                  </a:moveTo>
                  <a:lnTo>
                    <a:pt x="130362" y="0"/>
                  </a:lnTo>
                  <a:lnTo>
                    <a:pt x="69470" y="5589"/>
                  </a:lnTo>
                  <a:lnTo>
                    <a:pt x="26534" y="20243"/>
                  </a:lnTo>
                  <a:lnTo>
                    <a:pt x="7625" y="35903"/>
                  </a:lnTo>
                  <a:lnTo>
                    <a:pt x="944" y="44992"/>
                  </a:lnTo>
                  <a:lnTo>
                    <a:pt x="0" y="52222"/>
                  </a:lnTo>
                  <a:lnTo>
                    <a:pt x="2881" y="58211"/>
                  </a:lnTo>
                  <a:lnTo>
                    <a:pt x="15440" y="67986"/>
                  </a:lnTo>
                  <a:lnTo>
                    <a:pt x="73579" y="92223"/>
                  </a:lnTo>
                  <a:lnTo>
                    <a:pt x="133598" y="117834"/>
                  </a:lnTo>
                  <a:lnTo>
                    <a:pt x="176824" y="142642"/>
                  </a:lnTo>
                  <a:lnTo>
                    <a:pt x="224114" y="184684"/>
                  </a:lnTo>
                  <a:lnTo>
                    <a:pt x="227160" y="193312"/>
                  </a:lnTo>
                  <a:lnTo>
                    <a:pt x="224304" y="212259"/>
                  </a:lnTo>
                  <a:lnTo>
                    <a:pt x="217926" y="218715"/>
                  </a:lnTo>
                  <a:lnTo>
                    <a:pt x="198363" y="225888"/>
                  </a:lnTo>
                  <a:lnTo>
                    <a:pt x="148846" y="229323"/>
                  </a:lnTo>
                  <a:lnTo>
                    <a:pt x="87719" y="222413"/>
                  </a:lnTo>
                  <a:lnTo>
                    <a:pt x="2969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8538" y="558186"/>
              <a:ext cx="7875318" cy="105105"/>
            </a:xfrm>
            <a:custGeom>
              <a:avLst/>
              <a:gdLst/>
              <a:ahLst/>
              <a:cxnLst/>
              <a:rect l="0" t="0" r="0" b="0"/>
              <a:pathLst>
                <a:path w="7875318" h="105105">
                  <a:moveTo>
                    <a:pt x="7875317" y="52466"/>
                  </a:moveTo>
                  <a:lnTo>
                    <a:pt x="7837838" y="44133"/>
                  </a:lnTo>
                  <a:lnTo>
                    <a:pt x="7780826" y="42371"/>
                  </a:lnTo>
                  <a:lnTo>
                    <a:pt x="7720475" y="34788"/>
                  </a:lnTo>
                  <a:lnTo>
                    <a:pt x="7671770" y="32410"/>
                  </a:lnTo>
                  <a:lnTo>
                    <a:pt x="7609679" y="31607"/>
                  </a:lnTo>
                  <a:lnTo>
                    <a:pt x="7558743" y="31468"/>
                  </a:lnTo>
                  <a:lnTo>
                    <a:pt x="7509726" y="31427"/>
                  </a:lnTo>
                  <a:lnTo>
                    <a:pt x="7462447" y="31415"/>
                  </a:lnTo>
                  <a:lnTo>
                    <a:pt x="7399658" y="25821"/>
                  </a:lnTo>
                  <a:lnTo>
                    <a:pt x="7350805" y="22345"/>
                  </a:lnTo>
                  <a:lnTo>
                    <a:pt x="7290301" y="21170"/>
                  </a:lnTo>
                  <a:lnTo>
                    <a:pt x="7230170" y="20938"/>
                  </a:lnTo>
                  <a:lnTo>
                    <a:pt x="7179575" y="17778"/>
                  </a:lnTo>
                  <a:lnTo>
                    <a:pt x="7127538" y="12553"/>
                  </a:lnTo>
                  <a:lnTo>
                    <a:pt x="7075075" y="11004"/>
                  </a:lnTo>
                  <a:lnTo>
                    <a:pt x="7025606" y="10546"/>
                  </a:lnTo>
                  <a:lnTo>
                    <a:pt x="6966968" y="10391"/>
                  </a:lnTo>
                  <a:lnTo>
                    <a:pt x="6918835" y="10364"/>
                  </a:lnTo>
                  <a:lnTo>
                    <a:pt x="6867528" y="10356"/>
                  </a:lnTo>
                  <a:lnTo>
                    <a:pt x="6815281" y="10353"/>
                  </a:lnTo>
                  <a:lnTo>
                    <a:pt x="6753631" y="10353"/>
                  </a:lnTo>
                  <a:lnTo>
                    <a:pt x="6693273" y="10352"/>
                  </a:lnTo>
                  <a:lnTo>
                    <a:pt x="6642638" y="10352"/>
                  </a:lnTo>
                  <a:lnTo>
                    <a:pt x="6590590" y="10352"/>
                  </a:lnTo>
                  <a:lnTo>
                    <a:pt x="6541243" y="10352"/>
                  </a:lnTo>
                  <a:lnTo>
                    <a:pt x="6482647" y="10352"/>
                  </a:lnTo>
                  <a:lnTo>
                    <a:pt x="6434520" y="10352"/>
                  </a:lnTo>
                  <a:lnTo>
                    <a:pt x="6383216" y="10352"/>
                  </a:lnTo>
                  <a:lnTo>
                    <a:pt x="6330970" y="10352"/>
                  </a:lnTo>
                  <a:lnTo>
                    <a:pt x="6278445" y="10352"/>
                  </a:lnTo>
                  <a:lnTo>
                    <a:pt x="6225837" y="10352"/>
                  </a:lnTo>
                  <a:lnTo>
                    <a:pt x="6178795" y="10352"/>
                  </a:lnTo>
                  <a:lnTo>
                    <a:pt x="6124042" y="10352"/>
                  </a:lnTo>
                  <a:lnTo>
                    <a:pt x="6068955" y="15942"/>
                  </a:lnTo>
                  <a:lnTo>
                    <a:pt x="6015588" y="19417"/>
                  </a:lnTo>
                  <a:lnTo>
                    <a:pt x="5957141" y="14858"/>
                  </a:lnTo>
                  <a:lnTo>
                    <a:pt x="5900959" y="11687"/>
                  </a:lnTo>
                  <a:lnTo>
                    <a:pt x="5841678" y="10748"/>
                  </a:lnTo>
                  <a:lnTo>
                    <a:pt x="5785250" y="10470"/>
                  </a:lnTo>
                  <a:lnTo>
                    <a:pt x="5725896" y="10387"/>
                  </a:lnTo>
                  <a:lnTo>
                    <a:pt x="5663856" y="10363"/>
                  </a:lnTo>
                  <a:lnTo>
                    <a:pt x="5601020" y="10355"/>
                  </a:lnTo>
                  <a:lnTo>
                    <a:pt x="5543538" y="10353"/>
                  </a:lnTo>
                  <a:lnTo>
                    <a:pt x="5485014" y="3117"/>
                  </a:lnTo>
                  <a:lnTo>
                    <a:pt x="5429487" y="800"/>
                  </a:lnTo>
                  <a:lnTo>
                    <a:pt x="5368581" y="113"/>
                  </a:lnTo>
                  <a:lnTo>
                    <a:pt x="5307251" y="1079"/>
                  </a:lnTo>
                  <a:lnTo>
                    <a:pt x="5250344" y="7085"/>
                  </a:lnTo>
                  <a:lnTo>
                    <a:pt x="5193059" y="8214"/>
                  </a:lnTo>
                  <a:lnTo>
                    <a:pt x="5131124" y="1828"/>
                  </a:lnTo>
                  <a:lnTo>
                    <a:pt x="5072726" y="418"/>
                  </a:lnTo>
                  <a:lnTo>
                    <a:pt x="5010970" y="0"/>
                  </a:lnTo>
                  <a:lnTo>
                    <a:pt x="4948218" y="2996"/>
                  </a:lnTo>
                  <a:lnTo>
                    <a:pt x="4894530" y="5053"/>
                  </a:lnTo>
                  <a:lnTo>
                    <a:pt x="4843917" y="1373"/>
                  </a:lnTo>
                  <a:lnTo>
                    <a:pt x="4801355" y="1682"/>
                  </a:lnTo>
                  <a:lnTo>
                    <a:pt x="4739101" y="7264"/>
                  </a:lnTo>
                  <a:lnTo>
                    <a:pt x="4681921" y="9437"/>
                  </a:lnTo>
                  <a:lnTo>
                    <a:pt x="4622214" y="10081"/>
                  </a:lnTo>
                  <a:lnTo>
                    <a:pt x="4565790" y="10272"/>
                  </a:lnTo>
                  <a:lnTo>
                    <a:pt x="4506307" y="10329"/>
                  </a:lnTo>
                  <a:lnTo>
                    <a:pt x="4451118" y="10345"/>
                  </a:lnTo>
                  <a:lnTo>
                    <a:pt x="4397721" y="10350"/>
                  </a:lnTo>
                  <a:lnTo>
                    <a:pt x="4344855" y="10352"/>
                  </a:lnTo>
                  <a:lnTo>
                    <a:pt x="4292146" y="10352"/>
                  </a:lnTo>
                  <a:lnTo>
                    <a:pt x="4239484" y="11522"/>
                  </a:lnTo>
                  <a:lnTo>
                    <a:pt x="4186836" y="17588"/>
                  </a:lnTo>
                  <a:lnTo>
                    <a:pt x="4135361" y="21075"/>
                  </a:lnTo>
                  <a:lnTo>
                    <a:pt x="4072334" y="29021"/>
                  </a:lnTo>
                  <a:lnTo>
                    <a:pt x="4009495" y="30938"/>
                  </a:lnTo>
                  <a:lnTo>
                    <a:pt x="3960633" y="36859"/>
                  </a:lnTo>
                  <a:lnTo>
                    <a:pt x="3909111" y="40433"/>
                  </a:lnTo>
                  <a:lnTo>
                    <a:pt x="3846535" y="48876"/>
                  </a:lnTo>
                  <a:lnTo>
                    <a:pt x="3796275" y="51403"/>
                  </a:lnTo>
                  <a:lnTo>
                    <a:pt x="3744339" y="52151"/>
                  </a:lnTo>
                  <a:lnTo>
                    <a:pt x="3690736" y="52373"/>
                  </a:lnTo>
                  <a:lnTo>
                    <a:pt x="3632089" y="52439"/>
                  </a:lnTo>
                  <a:lnTo>
                    <a:pt x="3577148" y="52458"/>
                  </a:lnTo>
                  <a:lnTo>
                    <a:pt x="3523824" y="52464"/>
                  </a:lnTo>
                  <a:lnTo>
                    <a:pt x="3470980" y="52466"/>
                  </a:lnTo>
                  <a:lnTo>
                    <a:pt x="3417108" y="52466"/>
                  </a:lnTo>
                  <a:lnTo>
                    <a:pt x="3358382" y="52466"/>
                  </a:lnTo>
                  <a:lnTo>
                    <a:pt x="3302247" y="52466"/>
                  </a:lnTo>
                  <a:lnTo>
                    <a:pt x="3242851" y="52466"/>
                  </a:lnTo>
                  <a:lnTo>
                    <a:pt x="3187687" y="52466"/>
                  </a:lnTo>
                  <a:lnTo>
                    <a:pt x="3133128" y="53636"/>
                  </a:lnTo>
                  <a:lnTo>
                    <a:pt x="3073028" y="59702"/>
                  </a:lnTo>
                  <a:lnTo>
                    <a:pt x="3011938" y="62019"/>
                  </a:lnTo>
                  <a:lnTo>
                    <a:pt x="2956272" y="62706"/>
                  </a:lnTo>
                  <a:lnTo>
                    <a:pt x="2901564" y="62909"/>
                  </a:lnTo>
                  <a:lnTo>
                    <a:pt x="2841420" y="62969"/>
                  </a:lnTo>
                  <a:lnTo>
                    <a:pt x="2779146" y="62987"/>
                  </a:lnTo>
                  <a:lnTo>
                    <a:pt x="2716241" y="62993"/>
                  </a:lnTo>
                  <a:lnTo>
                    <a:pt x="2653149" y="62994"/>
                  </a:lnTo>
                  <a:lnTo>
                    <a:pt x="2593511" y="64165"/>
                  </a:lnTo>
                  <a:lnTo>
                    <a:pt x="2530781" y="71328"/>
                  </a:lnTo>
                  <a:lnTo>
                    <a:pt x="2469126" y="72873"/>
                  </a:lnTo>
                  <a:lnTo>
                    <a:pt x="2423980" y="73234"/>
                  </a:lnTo>
                  <a:lnTo>
                    <a:pt x="2361442" y="74608"/>
                  </a:lnTo>
                  <a:lnTo>
                    <a:pt x="2309897" y="80734"/>
                  </a:lnTo>
                  <a:lnTo>
                    <a:pt x="2251211" y="84239"/>
                  </a:lnTo>
                  <a:lnTo>
                    <a:pt x="2191708" y="90996"/>
                  </a:lnTo>
                  <a:lnTo>
                    <a:pt x="2141062" y="93518"/>
                  </a:lnTo>
                  <a:lnTo>
                    <a:pt x="2084982" y="94266"/>
                  </a:lnTo>
                  <a:lnTo>
                    <a:pt x="2034181" y="94487"/>
                  </a:lnTo>
                  <a:lnTo>
                    <a:pt x="1973505" y="95723"/>
                  </a:lnTo>
                  <a:lnTo>
                    <a:pt x="1916071" y="102908"/>
                  </a:lnTo>
                  <a:lnTo>
                    <a:pt x="1860012" y="104674"/>
                  </a:lnTo>
                  <a:lnTo>
                    <a:pt x="1801147" y="104980"/>
                  </a:lnTo>
                  <a:lnTo>
                    <a:pt x="1755483" y="105052"/>
                  </a:lnTo>
                  <a:lnTo>
                    <a:pt x="1693096" y="105092"/>
                  </a:lnTo>
                  <a:lnTo>
                    <a:pt x="1635617" y="105104"/>
                  </a:lnTo>
                  <a:lnTo>
                    <a:pt x="1576082" y="101988"/>
                  </a:lnTo>
                  <a:lnTo>
                    <a:pt x="1514043" y="96044"/>
                  </a:lnTo>
                  <a:lnTo>
                    <a:pt x="1456729" y="94869"/>
                  </a:lnTo>
                  <a:lnTo>
                    <a:pt x="1394108" y="94637"/>
                  </a:lnTo>
                  <a:lnTo>
                    <a:pt x="1341527" y="91478"/>
                  </a:lnTo>
                  <a:lnTo>
                    <a:pt x="1281838" y="85519"/>
                  </a:lnTo>
                  <a:lnTo>
                    <a:pt x="1222344" y="78897"/>
                  </a:lnTo>
                  <a:lnTo>
                    <a:pt x="1173414" y="75912"/>
                  </a:lnTo>
                  <a:lnTo>
                    <a:pt x="1121642" y="74585"/>
                  </a:lnTo>
                  <a:lnTo>
                    <a:pt x="1071336" y="73995"/>
                  </a:lnTo>
                  <a:lnTo>
                    <a:pt x="1013744" y="68074"/>
                  </a:lnTo>
                  <a:lnTo>
                    <a:pt x="955865" y="64500"/>
                  </a:lnTo>
                  <a:lnTo>
                    <a:pt x="905441" y="63441"/>
                  </a:lnTo>
                  <a:lnTo>
                    <a:pt x="842971" y="63083"/>
                  </a:lnTo>
                  <a:lnTo>
                    <a:pt x="801253" y="63034"/>
                  </a:lnTo>
                  <a:lnTo>
                    <a:pt x="752296" y="63012"/>
                  </a:lnTo>
                  <a:lnTo>
                    <a:pt x="700512" y="63003"/>
                  </a:lnTo>
                  <a:lnTo>
                    <a:pt x="650200" y="62998"/>
                  </a:lnTo>
                  <a:lnTo>
                    <a:pt x="592605" y="68585"/>
                  </a:lnTo>
                  <a:lnTo>
                    <a:pt x="534726" y="72060"/>
                  </a:lnTo>
                  <a:lnTo>
                    <a:pt x="484301" y="73090"/>
                  </a:lnTo>
                  <a:lnTo>
                    <a:pt x="422957" y="73395"/>
                  </a:lnTo>
                  <a:lnTo>
                    <a:pt x="376714" y="73466"/>
                  </a:lnTo>
                  <a:lnTo>
                    <a:pt x="314000" y="73506"/>
                  </a:lnTo>
                  <a:lnTo>
                    <a:pt x="256424" y="73518"/>
                  </a:lnTo>
                  <a:lnTo>
                    <a:pt x="196861" y="73522"/>
                  </a:lnTo>
                  <a:lnTo>
                    <a:pt x="143337" y="73523"/>
                  </a:lnTo>
                  <a:lnTo>
                    <a:pt x="89264" y="76643"/>
                  </a:lnTo>
                  <a:lnTo>
                    <a:pt x="29071" y="82588"/>
                  </a:lnTo>
                  <a:lnTo>
                    <a:pt x="0" y="84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424468" y="1201104"/>
            <a:ext cx="5254496" cy="651783"/>
            <a:chOff x="2424468" y="1201104"/>
            <a:chExt cx="5254496" cy="651783"/>
          </a:xfrm>
        </p:grpSpPr>
        <p:sp>
          <p:nvSpPr>
            <p:cNvPr id="88" name="Freeform 87"/>
            <p:cNvSpPr/>
            <p:nvPr/>
          </p:nvSpPr>
          <p:spPr>
            <a:xfrm>
              <a:off x="2424468" y="1201104"/>
              <a:ext cx="381249" cy="379027"/>
            </a:xfrm>
            <a:custGeom>
              <a:avLst/>
              <a:gdLst/>
              <a:ahLst/>
              <a:cxnLst/>
              <a:rect l="0" t="0" r="0" b="0"/>
              <a:pathLst>
                <a:path w="381249" h="379027">
                  <a:moveTo>
                    <a:pt x="36699" y="379026"/>
                  </a:moveTo>
                  <a:lnTo>
                    <a:pt x="36699" y="330095"/>
                  </a:lnTo>
                  <a:lnTo>
                    <a:pt x="31110" y="270964"/>
                  </a:lnTo>
                  <a:lnTo>
                    <a:pt x="27635" y="222745"/>
                  </a:lnTo>
                  <a:lnTo>
                    <a:pt x="19224" y="161285"/>
                  </a:lnTo>
                  <a:lnTo>
                    <a:pt x="13230" y="100272"/>
                  </a:lnTo>
                  <a:lnTo>
                    <a:pt x="6717" y="48143"/>
                  </a:lnTo>
                  <a:lnTo>
                    <a:pt x="0" y="12314"/>
                  </a:lnTo>
                  <a:lnTo>
                    <a:pt x="535" y="7040"/>
                  </a:lnTo>
                  <a:lnTo>
                    <a:pt x="3231" y="5863"/>
                  </a:lnTo>
                  <a:lnTo>
                    <a:pt x="7368" y="7418"/>
                  </a:lnTo>
                  <a:lnTo>
                    <a:pt x="15085" y="18504"/>
                  </a:lnTo>
                  <a:lnTo>
                    <a:pt x="41522" y="77522"/>
                  </a:lnTo>
                  <a:lnTo>
                    <a:pt x="81066" y="132665"/>
                  </a:lnTo>
                  <a:lnTo>
                    <a:pt x="123419" y="192078"/>
                  </a:lnTo>
                  <a:lnTo>
                    <a:pt x="166662" y="245569"/>
                  </a:lnTo>
                  <a:lnTo>
                    <a:pt x="219295" y="306671"/>
                  </a:lnTo>
                  <a:lnTo>
                    <a:pt x="258511" y="333364"/>
                  </a:lnTo>
                  <a:lnTo>
                    <a:pt x="268802" y="338056"/>
                  </a:lnTo>
                  <a:lnTo>
                    <a:pt x="289595" y="340150"/>
                  </a:lnTo>
                  <a:lnTo>
                    <a:pt x="300053" y="339071"/>
                  </a:lnTo>
                  <a:lnTo>
                    <a:pt x="317912" y="328513"/>
                  </a:lnTo>
                  <a:lnTo>
                    <a:pt x="332479" y="312122"/>
                  </a:lnTo>
                  <a:lnTo>
                    <a:pt x="366279" y="251186"/>
                  </a:lnTo>
                  <a:lnTo>
                    <a:pt x="378328" y="212596"/>
                  </a:lnTo>
                  <a:lnTo>
                    <a:pt x="381248" y="170356"/>
                  </a:lnTo>
                  <a:lnTo>
                    <a:pt x="375467" y="107393"/>
                  </a:lnTo>
                  <a:lnTo>
                    <a:pt x="373978" y="43960"/>
                  </a:lnTo>
                  <a:lnTo>
                    <a:pt x="3736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65207" y="1469255"/>
              <a:ext cx="159698" cy="127538"/>
            </a:xfrm>
            <a:custGeom>
              <a:avLst/>
              <a:gdLst/>
              <a:ahLst/>
              <a:cxnLst/>
              <a:rect l="0" t="0" r="0" b="0"/>
              <a:pathLst>
                <a:path w="159698" h="127538">
                  <a:moveTo>
                    <a:pt x="69743" y="5590"/>
                  </a:moveTo>
                  <a:lnTo>
                    <a:pt x="52975" y="0"/>
                  </a:lnTo>
                  <a:lnTo>
                    <a:pt x="45696" y="694"/>
                  </a:lnTo>
                  <a:lnTo>
                    <a:pt x="31370" y="7703"/>
                  </a:lnTo>
                  <a:lnTo>
                    <a:pt x="10150" y="24803"/>
                  </a:lnTo>
                  <a:lnTo>
                    <a:pt x="2313" y="44155"/>
                  </a:lnTo>
                  <a:lnTo>
                    <a:pt x="0" y="67183"/>
                  </a:lnTo>
                  <a:lnTo>
                    <a:pt x="2871" y="89117"/>
                  </a:lnTo>
                  <a:lnTo>
                    <a:pt x="14286" y="107443"/>
                  </a:lnTo>
                  <a:lnTo>
                    <a:pt x="22243" y="115606"/>
                  </a:lnTo>
                  <a:lnTo>
                    <a:pt x="43562" y="124676"/>
                  </a:lnTo>
                  <a:lnTo>
                    <a:pt x="67466" y="127537"/>
                  </a:lnTo>
                  <a:lnTo>
                    <a:pt x="89788" y="124909"/>
                  </a:lnTo>
                  <a:lnTo>
                    <a:pt x="122085" y="111264"/>
                  </a:lnTo>
                  <a:lnTo>
                    <a:pt x="148293" y="92402"/>
                  </a:lnTo>
                  <a:lnTo>
                    <a:pt x="157296" y="72639"/>
                  </a:lnTo>
                  <a:lnTo>
                    <a:pt x="159697" y="60818"/>
                  </a:lnTo>
                  <a:lnTo>
                    <a:pt x="158958" y="50597"/>
                  </a:lnTo>
                  <a:lnTo>
                    <a:pt x="151898" y="33002"/>
                  </a:lnTo>
                  <a:lnTo>
                    <a:pt x="137842" y="20502"/>
                  </a:lnTo>
                  <a:lnTo>
                    <a:pt x="111857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42489" y="1437121"/>
              <a:ext cx="139944" cy="171485"/>
            </a:xfrm>
            <a:custGeom>
              <a:avLst/>
              <a:gdLst/>
              <a:ahLst/>
              <a:cxnLst/>
              <a:rect l="0" t="0" r="0" b="0"/>
              <a:pathLst>
                <a:path w="139944" h="171485">
                  <a:moveTo>
                    <a:pt x="118886" y="27195"/>
                  </a:moveTo>
                  <a:lnTo>
                    <a:pt x="107707" y="10428"/>
                  </a:lnTo>
                  <a:lnTo>
                    <a:pt x="99735" y="5488"/>
                  </a:lnTo>
                  <a:lnTo>
                    <a:pt x="78399" y="0"/>
                  </a:lnTo>
                  <a:lnTo>
                    <a:pt x="56438" y="3800"/>
                  </a:lnTo>
                  <a:lnTo>
                    <a:pt x="27463" y="19093"/>
                  </a:lnTo>
                  <a:lnTo>
                    <a:pt x="12743" y="32953"/>
                  </a:lnTo>
                  <a:lnTo>
                    <a:pt x="2301" y="50811"/>
                  </a:lnTo>
                  <a:lnTo>
                    <a:pt x="0" y="73566"/>
                  </a:lnTo>
                  <a:lnTo>
                    <a:pt x="8054" y="120713"/>
                  </a:lnTo>
                  <a:lnTo>
                    <a:pt x="23136" y="147581"/>
                  </a:lnTo>
                  <a:lnTo>
                    <a:pt x="38896" y="159859"/>
                  </a:lnTo>
                  <a:lnTo>
                    <a:pt x="58768" y="168045"/>
                  </a:lnTo>
                  <a:lnTo>
                    <a:pt x="95094" y="171484"/>
                  </a:lnTo>
                  <a:lnTo>
                    <a:pt x="139943" y="164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39371" y="1482600"/>
              <a:ext cx="129286" cy="142707"/>
            </a:xfrm>
            <a:custGeom>
              <a:avLst/>
              <a:gdLst/>
              <a:ahLst/>
              <a:cxnLst/>
              <a:rect l="0" t="0" r="0" b="0"/>
              <a:pathLst>
                <a:path w="129286" h="142707">
                  <a:moveTo>
                    <a:pt x="100988" y="13302"/>
                  </a:moveTo>
                  <a:lnTo>
                    <a:pt x="89810" y="2123"/>
                  </a:lnTo>
                  <a:lnTo>
                    <a:pt x="83007" y="0"/>
                  </a:lnTo>
                  <a:lnTo>
                    <a:pt x="66091" y="761"/>
                  </a:lnTo>
                  <a:lnTo>
                    <a:pt x="36835" y="13355"/>
                  </a:lnTo>
                  <a:lnTo>
                    <a:pt x="11530" y="31905"/>
                  </a:lnTo>
                  <a:lnTo>
                    <a:pt x="2737" y="51595"/>
                  </a:lnTo>
                  <a:lnTo>
                    <a:pt x="0" y="74775"/>
                  </a:lnTo>
                  <a:lnTo>
                    <a:pt x="2682" y="96775"/>
                  </a:lnTo>
                  <a:lnTo>
                    <a:pt x="10893" y="115132"/>
                  </a:lnTo>
                  <a:lnTo>
                    <a:pt x="16358" y="123302"/>
                  </a:lnTo>
                  <a:lnTo>
                    <a:pt x="31789" y="135500"/>
                  </a:lnTo>
                  <a:lnTo>
                    <a:pt x="40818" y="140391"/>
                  </a:lnTo>
                  <a:lnTo>
                    <a:pt x="60208" y="142706"/>
                  </a:lnTo>
                  <a:lnTo>
                    <a:pt x="80524" y="138665"/>
                  </a:lnTo>
                  <a:lnTo>
                    <a:pt x="101252" y="129070"/>
                  </a:lnTo>
                  <a:lnTo>
                    <a:pt x="115923" y="113887"/>
                  </a:lnTo>
                  <a:lnTo>
                    <a:pt x="125174" y="94271"/>
                  </a:lnTo>
                  <a:lnTo>
                    <a:pt x="129285" y="69955"/>
                  </a:lnTo>
                  <a:lnTo>
                    <a:pt x="124873" y="49789"/>
                  </a:lnTo>
                  <a:lnTo>
                    <a:pt x="120421" y="41136"/>
                  </a:lnTo>
                  <a:lnTo>
                    <a:pt x="115113" y="35368"/>
                  </a:lnTo>
                  <a:lnTo>
                    <a:pt x="90460" y="2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14059" y="1501017"/>
              <a:ext cx="168457" cy="121228"/>
            </a:xfrm>
            <a:custGeom>
              <a:avLst/>
              <a:gdLst/>
              <a:ahLst/>
              <a:cxnLst/>
              <a:rect l="0" t="0" r="0" b="0"/>
              <a:pathLst>
                <a:path w="168457" h="121228">
                  <a:moveTo>
                    <a:pt x="0" y="36999"/>
                  </a:moveTo>
                  <a:lnTo>
                    <a:pt x="15641" y="54979"/>
                  </a:lnTo>
                  <a:lnTo>
                    <a:pt x="36097" y="104333"/>
                  </a:lnTo>
                  <a:lnTo>
                    <a:pt x="26070" y="65007"/>
                  </a:lnTo>
                  <a:lnTo>
                    <a:pt x="28354" y="40868"/>
                  </a:lnTo>
                  <a:lnTo>
                    <a:pt x="36388" y="20781"/>
                  </a:lnTo>
                  <a:lnTo>
                    <a:pt x="41806" y="12149"/>
                  </a:lnTo>
                  <a:lnTo>
                    <a:pt x="50098" y="6394"/>
                  </a:lnTo>
                  <a:lnTo>
                    <a:pt x="71788" y="0"/>
                  </a:lnTo>
                  <a:lnTo>
                    <a:pt x="81784" y="634"/>
                  </a:lnTo>
                  <a:lnTo>
                    <a:pt x="99129" y="7579"/>
                  </a:lnTo>
                  <a:lnTo>
                    <a:pt x="143657" y="44516"/>
                  </a:lnTo>
                  <a:lnTo>
                    <a:pt x="151585" y="64516"/>
                  </a:lnTo>
                  <a:lnTo>
                    <a:pt x="168456" y="121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50929" y="1520108"/>
              <a:ext cx="215072" cy="247791"/>
            </a:xfrm>
            <a:custGeom>
              <a:avLst/>
              <a:gdLst/>
              <a:ahLst/>
              <a:cxnLst/>
              <a:rect l="0" t="0" r="0" b="0"/>
              <a:pathLst>
                <a:path w="215072" h="247791">
                  <a:moveTo>
                    <a:pt x="178985" y="70550"/>
                  </a:moveTo>
                  <a:lnTo>
                    <a:pt x="184574" y="53782"/>
                  </a:lnTo>
                  <a:lnTo>
                    <a:pt x="184198" y="36192"/>
                  </a:lnTo>
                  <a:lnTo>
                    <a:pt x="182460" y="26588"/>
                  </a:lnTo>
                  <a:lnTo>
                    <a:pt x="177792" y="19015"/>
                  </a:lnTo>
                  <a:lnTo>
                    <a:pt x="163247" y="7481"/>
                  </a:lnTo>
                  <a:lnTo>
                    <a:pt x="129738" y="0"/>
                  </a:lnTo>
                  <a:lnTo>
                    <a:pt x="95763" y="3373"/>
                  </a:lnTo>
                  <a:lnTo>
                    <a:pt x="87239" y="8218"/>
                  </a:lnTo>
                  <a:lnTo>
                    <a:pt x="74648" y="22960"/>
                  </a:lnTo>
                  <a:lnTo>
                    <a:pt x="71992" y="31804"/>
                  </a:lnTo>
                  <a:lnTo>
                    <a:pt x="72161" y="50990"/>
                  </a:lnTo>
                  <a:lnTo>
                    <a:pt x="79255" y="68096"/>
                  </a:lnTo>
                  <a:lnTo>
                    <a:pt x="84422" y="75933"/>
                  </a:lnTo>
                  <a:lnTo>
                    <a:pt x="99522" y="87760"/>
                  </a:lnTo>
                  <a:lnTo>
                    <a:pt x="108462" y="92552"/>
                  </a:lnTo>
                  <a:lnTo>
                    <a:pt x="130874" y="94757"/>
                  </a:lnTo>
                  <a:lnTo>
                    <a:pt x="154092" y="90667"/>
                  </a:lnTo>
                  <a:lnTo>
                    <a:pt x="172211" y="81051"/>
                  </a:lnTo>
                  <a:lnTo>
                    <a:pt x="179148" y="81060"/>
                  </a:lnTo>
                  <a:lnTo>
                    <a:pt x="184943" y="84576"/>
                  </a:lnTo>
                  <a:lnTo>
                    <a:pt x="189976" y="90429"/>
                  </a:lnTo>
                  <a:lnTo>
                    <a:pt x="210169" y="146405"/>
                  </a:lnTo>
                  <a:lnTo>
                    <a:pt x="215071" y="173284"/>
                  </a:lnTo>
                  <a:lnTo>
                    <a:pt x="213351" y="200827"/>
                  </a:lnTo>
                  <a:lnTo>
                    <a:pt x="208914" y="211214"/>
                  </a:lnTo>
                  <a:lnTo>
                    <a:pt x="194626" y="225874"/>
                  </a:lnTo>
                  <a:lnTo>
                    <a:pt x="166852" y="240704"/>
                  </a:lnTo>
                  <a:lnTo>
                    <a:pt x="110385" y="247790"/>
                  </a:lnTo>
                  <a:lnTo>
                    <a:pt x="52957" y="246071"/>
                  </a:lnTo>
                  <a:lnTo>
                    <a:pt x="0" y="239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03613" y="1516959"/>
              <a:ext cx="73701" cy="119689"/>
            </a:xfrm>
            <a:custGeom>
              <a:avLst/>
              <a:gdLst/>
              <a:ahLst/>
              <a:cxnLst/>
              <a:rect l="0" t="0" r="0" b="0"/>
              <a:pathLst>
                <a:path w="73701" h="119689">
                  <a:moveTo>
                    <a:pt x="0" y="42114"/>
                  </a:moveTo>
                  <a:lnTo>
                    <a:pt x="19129" y="95989"/>
                  </a:lnTo>
                  <a:lnTo>
                    <a:pt x="31924" y="119688"/>
                  </a:lnTo>
                  <a:lnTo>
                    <a:pt x="27447" y="114026"/>
                  </a:lnTo>
                  <a:lnTo>
                    <a:pt x="17361" y="91107"/>
                  </a:lnTo>
                  <a:lnTo>
                    <a:pt x="12553" y="56500"/>
                  </a:lnTo>
                  <a:lnTo>
                    <a:pt x="17668" y="36419"/>
                  </a:lnTo>
                  <a:lnTo>
                    <a:pt x="22307" y="27789"/>
                  </a:lnTo>
                  <a:lnTo>
                    <a:pt x="36821" y="15080"/>
                  </a:lnTo>
                  <a:lnTo>
                    <a:pt x="58483" y="446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52476" y="1527487"/>
              <a:ext cx="103822" cy="126388"/>
            </a:xfrm>
            <a:custGeom>
              <a:avLst/>
              <a:gdLst/>
              <a:ahLst/>
              <a:cxnLst/>
              <a:rect l="0" t="0" r="0" b="0"/>
              <a:pathLst>
                <a:path w="103822" h="126388">
                  <a:moveTo>
                    <a:pt x="9065" y="0"/>
                  </a:moveTo>
                  <a:lnTo>
                    <a:pt x="0" y="58617"/>
                  </a:lnTo>
                  <a:lnTo>
                    <a:pt x="4559" y="93407"/>
                  </a:lnTo>
                  <a:lnTo>
                    <a:pt x="18908" y="120353"/>
                  </a:lnTo>
                  <a:lnTo>
                    <a:pt x="26155" y="124689"/>
                  </a:lnTo>
                  <a:lnTo>
                    <a:pt x="43567" y="126387"/>
                  </a:lnTo>
                  <a:lnTo>
                    <a:pt x="73100" y="115177"/>
                  </a:lnTo>
                  <a:lnTo>
                    <a:pt x="87438" y="100323"/>
                  </a:lnTo>
                  <a:lnTo>
                    <a:pt x="92899" y="91449"/>
                  </a:lnTo>
                  <a:lnTo>
                    <a:pt x="101664" y="38688"/>
                  </a:lnTo>
                  <a:lnTo>
                    <a:pt x="1038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26047" y="1526759"/>
              <a:ext cx="109877" cy="148128"/>
            </a:xfrm>
            <a:custGeom>
              <a:avLst/>
              <a:gdLst/>
              <a:ahLst/>
              <a:cxnLst/>
              <a:rect l="0" t="0" r="0" b="0"/>
              <a:pathLst>
                <a:path w="109877" h="148128">
                  <a:moveTo>
                    <a:pt x="14478" y="53371"/>
                  </a:moveTo>
                  <a:lnTo>
                    <a:pt x="25656" y="64549"/>
                  </a:lnTo>
                  <a:lnTo>
                    <a:pt x="43623" y="70037"/>
                  </a:lnTo>
                  <a:lnTo>
                    <a:pt x="66036" y="71307"/>
                  </a:lnTo>
                  <a:lnTo>
                    <a:pt x="87696" y="67971"/>
                  </a:lnTo>
                  <a:lnTo>
                    <a:pt x="96045" y="63104"/>
                  </a:lnTo>
                  <a:lnTo>
                    <a:pt x="108442" y="48338"/>
                  </a:lnTo>
                  <a:lnTo>
                    <a:pt x="109876" y="40657"/>
                  </a:lnTo>
                  <a:lnTo>
                    <a:pt x="108492" y="33196"/>
                  </a:lnTo>
                  <a:lnTo>
                    <a:pt x="105230" y="25883"/>
                  </a:lnTo>
                  <a:lnTo>
                    <a:pt x="83871" y="4412"/>
                  </a:lnTo>
                  <a:lnTo>
                    <a:pt x="74778" y="844"/>
                  </a:lnTo>
                  <a:lnTo>
                    <a:pt x="55316" y="0"/>
                  </a:lnTo>
                  <a:lnTo>
                    <a:pt x="38088" y="6644"/>
                  </a:lnTo>
                  <a:lnTo>
                    <a:pt x="30218" y="11691"/>
                  </a:lnTo>
                  <a:lnTo>
                    <a:pt x="18354" y="26657"/>
                  </a:lnTo>
                  <a:lnTo>
                    <a:pt x="1206" y="64862"/>
                  </a:lnTo>
                  <a:lnTo>
                    <a:pt x="0" y="85384"/>
                  </a:lnTo>
                  <a:lnTo>
                    <a:pt x="4534" y="105033"/>
                  </a:lnTo>
                  <a:lnTo>
                    <a:pt x="14348" y="121565"/>
                  </a:lnTo>
                  <a:lnTo>
                    <a:pt x="29628" y="133592"/>
                  </a:lnTo>
                  <a:lnTo>
                    <a:pt x="38616" y="138437"/>
                  </a:lnTo>
                  <a:lnTo>
                    <a:pt x="95891" y="146851"/>
                  </a:lnTo>
                  <a:lnTo>
                    <a:pt x="109235" y="148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04361" y="1560266"/>
              <a:ext cx="120434" cy="125150"/>
            </a:xfrm>
            <a:custGeom>
              <a:avLst/>
              <a:gdLst/>
              <a:ahLst/>
              <a:cxnLst/>
              <a:rect l="0" t="0" r="0" b="0"/>
              <a:pathLst>
                <a:path w="120434" h="125150">
                  <a:moveTo>
                    <a:pt x="4620" y="30392"/>
                  </a:moveTo>
                  <a:lnTo>
                    <a:pt x="13685" y="89009"/>
                  </a:lnTo>
                  <a:lnTo>
                    <a:pt x="13003" y="94036"/>
                  </a:lnTo>
                  <a:lnTo>
                    <a:pt x="11378" y="93879"/>
                  </a:lnTo>
                  <a:lnTo>
                    <a:pt x="366" y="68409"/>
                  </a:lnTo>
                  <a:lnTo>
                    <a:pt x="0" y="49628"/>
                  </a:lnTo>
                  <a:lnTo>
                    <a:pt x="4906" y="29583"/>
                  </a:lnTo>
                  <a:lnTo>
                    <a:pt x="14886" y="8976"/>
                  </a:lnTo>
                  <a:lnTo>
                    <a:pt x="23162" y="3246"/>
                  </a:lnTo>
                  <a:lnTo>
                    <a:pt x="44837" y="0"/>
                  </a:lnTo>
                  <a:lnTo>
                    <a:pt x="63828" y="5576"/>
                  </a:lnTo>
                  <a:lnTo>
                    <a:pt x="95084" y="28220"/>
                  </a:lnTo>
                  <a:lnTo>
                    <a:pt x="111103" y="53925"/>
                  </a:lnTo>
                  <a:lnTo>
                    <a:pt x="119204" y="106512"/>
                  </a:lnTo>
                  <a:lnTo>
                    <a:pt x="120433" y="125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09023" y="1316917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1"/>
                  </a:lnTo>
                  <a:lnTo>
                    <a:pt x="8333" y="221550"/>
                  </a:lnTo>
                  <a:lnTo>
                    <a:pt x="12997" y="278164"/>
                  </a:lnTo>
                  <a:lnTo>
                    <a:pt x="19464" y="339216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40608" y="17064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03738" y="1516959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8011" y="3119"/>
                  </a:lnTo>
                  <a:lnTo>
                    <a:pt x="133064" y="9065"/>
                  </a:lnTo>
                  <a:lnTo>
                    <a:pt x="69914" y="10239"/>
                  </a:lnTo>
                  <a:lnTo>
                    <a:pt x="20526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94950" y="1232689"/>
              <a:ext cx="145784" cy="410613"/>
            </a:xfrm>
            <a:custGeom>
              <a:avLst/>
              <a:gdLst/>
              <a:ahLst/>
              <a:cxnLst/>
              <a:rect l="0" t="0" r="0" b="0"/>
              <a:pathLst>
                <a:path w="145784" h="410613">
                  <a:moveTo>
                    <a:pt x="135254" y="0"/>
                  </a:moveTo>
                  <a:lnTo>
                    <a:pt x="111207" y="9575"/>
                  </a:lnTo>
                  <a:lnTo>
                    <a:pt x="75661" y="39403"/>
                  </a:lnTo>
                  <a:lnTo>
                    <a:pt x="33484" y="95443"/>
                  </a:lnTo>
                  <a:lnTo>
                    <a:pt x="9837" y="150609"/>
                  </a:lnTo>
                  <a:lnTo>
                    <a:pt x="646" y="204185"/>
                  </a:lnTo>
                  <a:lnTo>
                    <a:pt x="0" y="258659"/>
                  </a:lnTo>
                  <a:lnTo>
                    <a:pt x="13096" y="315256"/>
                  </a:lnTo>
                  <a:lnTo>
                    <a:pt x="28739" y="347263"/>
                  </a:lnTo>
                  <a:lnTo>
                    <a:pt x="77839" y="395942"/>
                  </a:lnTo>
                  <a:lnTo>
                    <a:pt x="98818" y="404092"/>
                  </a:lnTo>
                  <a:lnTo>
                    <a:pt x="145783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69940" y="1425218"/>
              <a:ext cx="170846" cy="186498"/>
            </a:xfrm>
            <a:custGeom>
              <a:avLst/>
              <a:gdLst/>
              <a:ahLst/>
              <a:cxnLst/>
              <a:rect l="0" t="0" r="0" b="0"/>
              <a:pathLst>
                <a:path w="170846" h="186498">
                  <a:moveTo>
                    <a:pt x="12906" y="91741"/>
                  </a:moveTo>
                  <a:lnTo>
                    <a:pt x="50385" y="83407"/>
                  </a:lnTo>
                  <a:lnTo>
                    <a:pt x="101808" y="81646"/>
                  </a:lnTo>
                  <a:lnTo>
                    <a:pt x="137513" y="75752"/>
                  </a:lnTo>
                  <a:lnTo>
                    <a:pt x="164731" y="61007"/>
                  </a:lnTo>
                  <a:lnTo>
                    <a:pt x="169104" y="53704"/>
                  </a:lnTo>
                  <a:lnTo>
                    <a:pt x="170845" y="36231"/>
                  </a:lnTo>
                  <a:lnTo>
                    <a:pt x="164600" y="19886"/>
                  </a:lnTo>
                  <a:lnTo>
                    <a:pt x="159659" y="12252"/>
                  </a:lnTo>
                  <a:lnTo>
                    <a:pt x="151686" y="7163"/>
                  </a:lnTo>
                  <a:lnTo>
                    <a:pt x="118107" y="0"/>
                  </a:lnTo>
                  <a:lnTo>
                    <a:pt x="67959" y="700"/>
                  </a:lnTo>
                  <a:lnTo>
                    <a:pt x="45563" y="6824"/>
                  </a:lnTo>
                  <a:lnTo>
                    <a:pt x="23911" y="17345"/>
                  </a:lnTo>
                  <a:lnTo>
                    <a:pt x="8828" y="36059"/>
                  </a:lnTo>
                  <a:lnTo>
                    <a:pt x="3169" y="47601"/>
                  </a:lnTo>
                  <a:lnTo>
                    <a:pt x="0" y="76022"/>
                  </a:lnTo>
                  <a:lnTo>
                    <a:pt x="3660" y="105812"/>
                  </a:lnTo>
                  <a:lnTo>
                    <a:pt x="13086" y="130750"/>
                  </a:lnTo>
                  <a:lnTo>
                    <a:pt x="31314" y="150412"/>
                  </a:lnTo>
                  <a:lnTo>
                    <a:pt x="75554" y="176510"/>
                  </a:lnTo>
                  <a:lnTo>
                    <a:pt x="130746" y="185182"/>
                  </a:lnTo>
                  <a:lnTo>
                    <a:pt x="149777" y="186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59429" y="1477994"/>
              <a:ext cx="276144" cy="374893"/>
            </a:xfrm>
            <a:custGeom>
              <a:avLst/>
              <a:gdLst/>
              <a:ahLst/>
              <a:cxnLst/>
              <a:rect l="0" t="0" r="0" b="0"/>
              <a:pathLst>
                <a:path w="276144" h="374893">
                  <a:moveTo>
                    <a:pt x="139272" y="70550"/>
                  </a:moveTo>
                  <a:lnTo>
                    <a:pt x="144862" y="53783"/>
                  </a:lnTo>
                  <a:lnTo>
                    <a:pt x="144486" y="36192"/>
                  </a:lnTo>
                  <a:lnTo>
                    <a:pt x="142749" y="26587"/>
                  </a:lnTo>
                  <a:lnTo>
                    <a:pt x="138080" y="19015"/>
                  </a:lnTo>
                  <a:lnTo>
                    <a:pt x="123535" y="7481"/>
                  </a:lnTo>
                  <a:lnTo>
                    <a:pt x="90026" y="0"/>
                  </a:lnTo>
                  <a:lnTo>
                    <a:pt x="67082" y="4490"/>
                  </a:lnTo>
                  <a:lnTo>
                    <a:pt x="23757" y="26436"/>
                  </a:lnTo>
                  <a:lnTo>
                    <a:pt x="8773" y="45875"/>
                  </a:lnTo>
                  <a:lnTo>
                    <a:pt x="3140" y="57609"/>
                  </a:lnTo>
                  <a:lnTo>
                    <a:pt x="0" y="83126"/>
                  </a:lnTo>
                  <a:lnTo>
                    <a:pt x="3674" y="107725"/>
                  </a:lnTo>
                  <a:lnTo>
                    <a:pt x="13106" y="126457"/>
                  </a:lnTo>
                  <a:lnTo>
                    <a:pt x="21236" y="131218"/>
                  </a:lnTo>
                  <a:lnTo>
                    <a:pt x="42748" y="133388"/>
                  </a:lnTo>
                  <a:lnTo>
                    <a:pt x="61668" y="127334"/>
                  </a:lnTo>
                  <a:lnTo>
                    <a:pt x="92877" y="104384"/>
                  </a:lnTo>
                  <a:lnTo>
                    <a:pt x="100153" y="103634"/>
                  </a:lnTo>
                  <a:lnTo>
                    <a:pt x="107344" y="106644"/>
                  </a:lnTo>
                  <a:lnTo>
                    <a:pt x="114477" y="112160"/>
                  </a:lnTo>
                  <a:lnTo>
                    <a:pt x="122403" y="130768"/>
                  </a:lnTo>
                  <a:lnTo>
                    <a:pt x="127491" y="186430"/>
                  </a:lnTo>
                  <a:lnTo>
                    <a:pt x="135732" y="246515"/>
                  </a:lnTo>
                  <a:lnTo>
                    <a:pt x="139394" y="295173"/>
                  </a:lnTo>
                  <a:lnTo>
                    <a:pt x="147398" y="354129"/>
                  </a:lnTo>
                  <a:lnTo>
                    <a:pt x="147563" y="374400"/>
                  </a:lnTo>
                  <a:lnTo>
                    <a:pt x="145969" y="374892"/>
                  </a:lnTo>
                  <a:lnTo>
                    <a:pt x="143737" y="371711"/>
                  </a:lnTo>
                  <a:lnTo>
                    <a:pt x="144588" y="366080"/>
                  </a:lnTo>
                  <a:lnTo>
                    <a:pt x="151774" y="350466"/>
                  </a:lnTo>
                  <a:lnTo>
                    <a:pt x="174562" y="327533"/>
                  </a:lnTo>
                  <a:lnTo>
                    <a:pt x="222109" y="307229"/>
                  </a:lnTo>
                  <a:lnTo>
                    <a:pt x="276143" y="291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51344" y="1495902"/>
              <a:ext cx="126343" cy="140761"/>
            </a:xfrm>
            <a:custGeom>
              <a:avLst/>
              <a:gdLst/>
              <a:ahLst/>
              <a:cxnLst/>
              <a:rect l="0" t="0" r="0" b="0"/>
              <a:pathLst>
                <a:path w="126343" h="140761">
                  <a:moveTo>
                    <a:pt x="0" y="31585"/>
                  </a:moveTo>
                  <a:lnTo>
                    <a:pt x="0" y="90202"/>
                  </a:lnTo>
                  <a:lnTo>
                    <a:pt x="11178" y="124992"/>
                  </a:lnTo>
                  <a:lnTo>
                    <a:pt x="19150" y="132461"/>
                  </a:lnTo>
                  <a:lnTo>
                    <a:pt x="40486" y="140760"/>
                  </a:lnTo>
                  <a:lnTo>
                    <a:pt x="62447" y="138209"/>
                  </a:lnTo>
                  <a:lnTo>
                    <a:pt x="82736" y="129276"/>
                  </a:lnTo>
                  <a:lnTo>
                    <a:pt x="99552" y="117507"/>
                  </a:lnTo>
                  <a:lnTo>
                    <a:pt x="111706" y="101358"/>
                  </a:lnTo>
                  <a:lnTo>
                    <a:pt x="119837" y="81313"/>
                  </a:lnTo>
                  <a:lnTo>
                    <a:pt x="125057" y="3343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44879" y="1504406"/>
              <a:ext cx="174963" cy="123533"/>
            </a:xfrm>
            <a:custGeom>
              <a:avLst/>
              <a:gdLst/>
              <a:ahLst/>
              <a:cxnLst/>
              <a:rect l="0" t="0" r="0" b="0"/>
              <a:pathLst>
                <a:path w="174963" h="123533">
                  <a:moveTo>
                    <a:pt x="111791" y="86252"/>
                  </a:moveTo>
                  <a:lnTo>
                    <a:pt x="111791" y="63895"/>
                  </a:lnTo>
                  <a:lnTo>
                    <a:pt x="105552" y="46680"/>
                  </a:lnTo>
                  <a:lnTo>
                    <a:pt x="82483" y="16564"/>
                  </a:lnTo>
                  <a:lnTo>
                    <a:pt x="56704" y="743"/>
                  </a:lnTo>
                  <a:lnTo>
                    <a:pt x="48160" y="0"/>
                  </a:lnTo>
                  <a:lnTo>
                    <a:pt x="32428" y="5414"/>
                  </a:lnTo>
                  <a:lnTo>
                    <a:pt x="10417" y="21616"/>
                  </a:lnTo>
                  <a:lnTo>
                    <a:pt x="2395" y="40757"/>
                  </a:lnTo>
                  <a:lnTo>
                    <a:pt x="0" y="63693"/>
                  </a:lnTo>
                  <a:lnTo>
                    <a:pt x="2835" y="85584"/>
                  </a:lnTo>
                  <a:lnTo>
                    <a:pt x="11114" y="103893"/>
                  </a:lnTo>
                  <a:lnTo>
                    <a:pt x="16597" y="112051"/>
                  </a:lnTo>
                  <a:lnTo>
                    <a:pt x="24932" y="117489"/>
                  </a:lnTo>
                  <a:lnTo>
                    <a:pt x="46671" y="123532"/>
                  </a:lnTo>
                  <a:lnTo>
                    <a:pt x="56679" y="122804"/>
                  </a:lnTo>
                  <a:lnTo>
                    <a:pt x="74039" y="115755"/>
                  </a:lnTo>
                  <a:lnTo>
                    <a:pt x="96966" y="93044"/>
                  </a:lnTo>
                  <a:lnTo>
                    <a:pt x="104247" y="89610"/>
                  </a:lnTo>
                  <a:lnTo>
                    <a:pt x="111441" y="89661"/>
                  </a:lnTo>
                  <a:lnTo>
                    <a:pt x="152906" y="109144"/>
                  </a:lnTo>
                  <a:lnTo>
                    <a:pt x="159088" y="109703"/>
                  </a:lnTo>
                  <a:lnTo>
                    <a:pt x="174962" y="107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45838" y="1327446"/>
              <a:ext cx="37175" cy="294799"/>
            </a:xfrm>
            <a:custGeom>
              <a:avLst/>
              <a:gdLst/>
              <a:ahLst/>
              <a:cxnLst/>
              <a:rect l="0" t="0" r="0" b="0"/>
              <a:pathLst>
                <a:path w="37175" h="294799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6251" y="193993"/>
                  </a:lnTo>
                  <a:lnTo>
                    <a:pt x="27365" y="249063"/>
                  </a:lnTo>
                  <a:lnTo>
                    <a:pt x="3717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83012" y="1232689"/>
              <a:ext cx="186949" cy="505369"/>
            </a:xfrm>
            <a:custGeom>
              <a:avLst/>
              <a:gdLst/>
              <a:ahLst/>
              <a:cxnLst/>
              <a:rect l="0" t="0" r="0" b="0"/>
              <a:pathLst>
                <a:path w="186949" h="505369">
                  <a:moveTo>
                    <a:pt x="0" y="0"/>
                  </a:moveTo>
                  <a:lnTo>
                    <a:pt x="53875" y="55045"/>
                  </a:lnTo>
                  <a:lnTo>
                    <a:pt x="88761" y="103333"/>
                  </a:lnTo>
                  <a:lnTo>
                    <a:pt x="126740" y="163071"/>
                  </a:lnTo>
                  <a:lnTo>
                    <a:pt x="154254" y="222729"/>
                  </a:lnTo>
                  <a:lnTo>
                    <a:pt x="176526" y="282859"/>
                  </a:lnTo>
                  <a:lnTo>
                    <a:pt x="186948" y="345732"/>
                  </a:lnTo>
                  <a:lnTo>
                    <a:pt x="182134" y="373587"/>
                  </a:lnTo>
                  <a:lnTo>
                    <a:pt x="153447" y="430952"/>
                  </a:lnTo>
                  <a:lnTo>
                    <a:pt x="119195" y="478628"/>
                  </a:lnTo>
                  <a:lnTo>
                    <a:pt x="73699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44522" y="1406084"/>
              <a:ext cx="170235" cy="204287"/>
            </a:xfrm>
            <a:custGeom>
              <a:avLst/>
              <a:gdLst/>
              <a:ahLst/>
              <a:cxnLst/>
              <a:rect l="0" t="0" r="0" b="0"/>
              <a:pathLst>
                <a:path w="170235" h="204287">
                  <a:moveTo>
                    <a:pt x="117558" y="5590"/>
                  </a:moveTo>
                  <a:lnTo>
                    <a:pt x="100790" y="0"/>
                  </a:lnTo>
                  <a:lnTo>
                    <a:pt x="83200" y="3495"/>
                  </a:lnTo>
                  <a:lnTo>
                    <a:pt x="25677" y="29582"/>
                  </a:lnTo>
                  <a:lnTo>
                    <a:pt x="11211" y="43159"/>
                  </a:lnTo>
                  <a:lnTo>
                    <a:pt x="882" y="60892"/>
                  </a:lnTo>
                  <a:lnTo>
                    <a:pt x="0" y="69364"/>
                  </a:lnTo>
                  <a:lnTo>
                    <a:pt x="5259" y="85017"/>
                  </a:lnTo>
                  <a:lnTo>
                    <a:pt x="12276" y="90126"/>
                  </a:lnTo>
                  <a:lnTo>
                    <a:pt x="64684" y="104590"/>
                  </a:lnTo>
                  <a:lnTo>
                    <a:pt x="125860" y="121500"/>
                  </a:lnTo>
                  <a:lnTo>
                    <a:pt x="146984" y="129635"/>
                  </a:lnTo>
                  <a:lnTo>
                    <a:pt x="164171" y="141049"/>
                  </a:lnTo>
                  <a:lnTo>
                    <a:pt x="168521" y="148539"/>
                  </a:lnTo>
                  <a:lnTo>
                    <a:pt x="170234" y="166219"/>
                  </a:lnTo>
                  <a:lnTo>
                    <a:pt x="166713" y="174677"/>
                  </a:lnTo>
                  <a:lnTo>
                    <a:pt x="153443" y="190314"/>
                  </a:lnTo>
                  <a:lnTo>
                    <a:pt x="132727" y="198823"/>
                  </a:lnTo>
                  <a:lnTo>
                    <a:pt x="81299" y="204286"/>
                  </a:lnTo>
                  <a:lnTo>
                    <a:pt x="63228" y="201914"/>
                  </a:lnTo>
                  <a:lnTo>
                    <a:pt x="43858" y="195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92884" y="1506430"/>
              <a:ext cx="16596" cy="105286"/>
            </a:xfrm>
            <a:custGeom>
              <a:avLst/>
              <a:gdLst/>
              <a:ahLst/>
              <a:cxnLst/>
              <a:rect l="0" t="0" r="0" b="0"/>
              <a:pathLst>
                <a:path w="16596" h="105286">
                  <a:moveTo>
                    <a:pt x="6066" y="0"/>
                  </a:moveTo>
                  <a:lnTo>
                    <a:pt x="0" y="32452"/>
                  </a:lnTo>
                  <a:lnTo>
                    <a:pt x="12616" y="91323"/>
                  </a:lnTo>
                  <a:lnTo>
                    <a:pt x="1659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09479" y="14011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65064" y="1275197"/>
              <a:ext cx="344498" cy="327359"/>
            </a:xfrm>
            <a:custGeom>
              <a:avLst/>
              <a:gdLst/>
              <a:ahLst/>
              <a:cxnLst/>
              <a:rect l="0" t="0" r="0" b="0"/>
              <a:pathLst>
                <a:path w="344498" h="327359">
                  <a:moveTo>
                    <a:pt x="112870" y="262819"/>
                  </a:moveTo>
                  <a:lnTo>
                    <a:pt x="112870" y="240462"/>
                  </a:lnTo>
                  <a:lnTo>
                    <a:pt x="106631" y="223247"/>
                  </a:lnTo>
                  <a:lnTo>
                    <a:pt x="83562" y="193131"/>
                  </a:lnTo>
                  <a:lnTo>
                    <a:pt x="74614" y="189454"/>
                  </a:lnTo>
                  <a:lnTo>
                    <a:pt x="52194" y="188488"/>
                  </a:lnTo>
                  <a:lnTo>
                    <a:pt x="42004" y="192208"/>
                  </a:lnTo>
                  <a:lnTo>
                    <a:pt x="24442" y="205700"/>
                  </a:lnTo>
                  <a:lnTo>
                    <a:pt x="6991" y="238616"/>
                  </a:lnTo>
                  <a:lnTo>
                    <a:pt x="0" y="278004"/>
                  </a:lnTo>
                  <a:lnTo>
                    <a:pt x="4604" y="299203"/>
                  </a:lnTo>
                  <a:lnTo>
                    <a:pt x="9108" y="308132"/>
                  </a:lnTo>
                  <a:lnTo>
                    <a:pt x="23469" y="321173"/>
                  </a:lnTo>
                  <a:lnTo>
                    <a:pt x="32213" y="326288"/>
                  </a:lnTo>
                  <a:lnTo>
                    <a:pt x="41551" y="327358"/>
                  </a:lnTo>
                  <a:lnTo>
                    <a:pt x="61286" y="322308"/>
                  </a:lnTo>
                  <a:lnTo>
                    <a:pt x="92127" y="300722"/>
                  </a:lnTo>
                  <a:lnTo>
                    <a:pt x="112314" y="272100"/>
                  </a:lnTo>
                  <a:lnTo>
                    <a:pt x="133392" y="209087"/>
                  </a:lnTo>
                  <a:lnTo>
                    <a:pt x="142270" y="148220"/>
                  </a:lnTo>
                  <a:lnTo>
                    <a:pt x="143808" y="97192"/>
                  </a:lnTo>
                  <a:lnTo>
                    <a:pt x="144264" y="45028"/>
                  </a:lnTo>
                  <a:lnTo>
                    <a:pt x="138810" y="3706"/>
                  </a:lnTo>
                  <a:lnTo>
                    <a:pt x="136013" y="0"/>
                  </a:lnTo>
                  <a:lnTo>
                    <a:pt x="132978" y="2208"/>
                  </a:lnTo>
                  <a:lnTo>
                    <a:pt x="129785" y="8360"/>
                  </a:lnTo>
                  <a:lnTo>
                    <a:pt x="124239" y="64854"/>
                  </a:lnTo>
                  <a:lnTo>
                    <a:pt x="123564" y="124929"/>
                  </a:lnTo>
                  <a:lnTo>
                    <a:pt x="123432" y="184715"/>
                  </a:lnTo>
                  <a:lnTo>
                    <a:pt x="125749" y="226289"/>
                  </a:lnTo>
                  <a:lnTo>
                    <a:pt x="134582" y="250093"/>
                  </a:lnTo>
                  <a:lnTo>
                    <a:pt x="140213" y="255504"/>
                  </a:lnTo>
                  <a:lnTo>
                    <a:pt x="146306" y="256773"/>
                  </a:lnTo>
                  <a:lnTo>
                    <a:pt x="152709" y="255278"/>
                  </a:lnTo>
                  <a:lnTo>
                    <a:pt x="158147" y="250773"/>
                  </a:lnTo>
                  <a:lnTo>
                    <a:pt x="167308" y="236408"/>
                  </a:lnTo>
                  <a:lnTo>
                    <a:pt x="176069" y="231174"/>
                  </a:lnTo>
                  <a:lnTo>
                    <a:pt x="237367" y="216494"/>
                  </a:lnTo>
                  <a:lnTo>
                    <a:pt x="299946" y="207889"/>
                  </a:lnTo>
                  <a:lnTo>
                    <a:pt x="311287" y="205142"/>
                  </a:lnTo>
                  <a:lnTo>
                    <a:pt x="320017" y="199801"/>
                  </a:lnTo>
                  <a:lnTo>
                    <a:pt x="332837" y="184508"/>
                  </a:lnTo>
                  <a:lnTo>
                    <a:pt x="335554" y="175516"/>
                  </a:lnTo>
                  <a:lnTo>
                    <a:pt x="335454" y="156167"/>
                  </a:lnTo>
                  <a:lnTo>
                    <a:pt x="331449" y="148434"/>
                  </a:lnTo>
                  <a:lnTo>
                    <a:pt x="317641" y="136722"/>
                  </a:lnTo>
                  <a:lnTo>
                    <a:pt x="284548" y="129140"/>
                  </a:lnTo>
                  <a:lnTo>
                    <a:pt x="261701" y="133606"/>
                  </a:lnTo>
                  <a:lnTo>
                    <a:pt x="232228" y="149274"/>
                  </a:lnTo>
                  <a:lnTo>
                    <a:pt x="217391" y="163221"/>
                  </a:lnTo>
                  <a:lnTo>
                    <a:pt x="206897" y="181118"/>
                  </a:lnTo>
                  <a:lnTo>
                    <a:pt x="204572" y="203891"/>
                  </a:lnTo>
                  <a:lnTo>
                    <a:pt x="212613" y="251048"/>
                  </a:lnTo>
                  <a:lnTo>
                    <a:pt x="227691" y="277919"/>
                  </a:lnTo>
                  <a:lnTo>
                    <a:pt x="243451" y="290197"/>
                  </a:lnTo>
                  <a:lnTo>
                    <a:pt x="252566" y="295109"/>
                  </a:lnTo>
                  <a:lnTo>
                    <a:pt x="272054" y="297447"/>
                  </a:lnTo>
                  <a:lnTo>
                    <a:pt x="333054" y="294671"/>
                  </a:lnTo>
                  <a:lnTo>
                    <a:pt x="344497" y="294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35691" y="1363970"/>
              <a:ext cx="143273" cy="237218"/>
            </a:xfrm>
            <a:custGeom>
              <a:avLst/>
              <a:gdLst/>
              <a:ahLst/>
              <a:cxnLst/>
              <a:rect l="0" t="0" r="0" b="0"/>
              <a:pathLst>
                <a:path w="143273" h="237218">
                  <a:moveTo>
                    <a:pt x="105497" y="5590"/>
                  </a:moveTo>
                  <a:lnTo>
                    <a:pt x="88730" y="0"/>
                  </a:lnTo>
                  <a:lnTo>
                    <a:pt x="71140" y="376"/>
                  </a:lnTo>
                  <a:lnTo>
                    <a:pt x="51623" y="5612"/>
                  </a:lnTo>
                  <a:lnTo>
                    <a:pt x="13617" y="28038"/>
                  </a:lnTo>
                  <a:lnTo>
                    <a:pt x="5640" y="34593"/>
                  </a:lnTo>
                  <a:lnTo>
                    <a:pt x="1491" y="43642"/>
                  </a:lnTo>
                  <a:lnTo>
                    <a:pt x="0" y="66176"/>
                  </a:lnTo>
                  <a:lnTo>
                    <a:pt x="4751" y="75226"/>
                  </a:lnTo>
                  <a:lnTo>
                    <a:pt x="22507" y="88402"/>
                  </a:lnTo>
                  <a:lnTo>
                    <a:pt x="84550" y="113952"/>
                  </a:lnTo>
                  <a:lnTo>
                    <a:pt x="110469" y="130374"/>
                  </a:lnTo>
                  <a:lnTo>
                    <a:pt x="132967" y="155647"/>
                  </a:lnTo>
                  <a:lnTo>
                    <a:pt x="141103" y="178347"/>
                  </a:lnTo>
                  <a:lnTo>
                    <a:pt x="143272" y="190951"/>
                  </a:lnTo>
                  <a:lnTo>
                    <a:pt x="140039" y="200524"/>
                  </a:lnTo>
                  <a:lnTo>
                    <a:pt x="133205" y="208075"/>
                  </a:lnTo>
                  <a:lnTo>
                    <a:pt x="101228" y="224293"/>
                  </a:lnTo>
                  <a:lnTo>
                    <a:pt x="42327" y="237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401655" y="2323020"/>
            <a:ext cx="3355237" cy="508817"/>
            <a:chOff x="3401655" y="2323020"/>
            <a:chExt cx="3355237" cy="508817"/>
          </a:xfrm>
        </p:grpSpPr>
        <p:sp>
          <p:nvSpPr>
            <p:cNvPr id="114" name="Freeform 113"/>
            <p:cNvSpPr/>
            <p:nvPr/>
          </p:nvSpPr>
          <p:spPr>
            <a:xfrm>
              <a:off x="3401655" y="2323020"/>
              <a:ext cx="300297" cy="400661"/>
            </a:xfrm>
            <a:custGeom>
              <a:avLst/>
              <a:gdLst/>
              <a:ahLst/>
              <a:cxnLst/>
              <a:rect l="0" t="0" r="0" b="0"/>
              <a:pathLst>
                <a:path w="300297" h="400661">
                  <a:moveTo>
                    <a:pt x="79198" y="35034"/>
                  </a:moveTo>
                  <a:lnTo>
                    <a:pt x="68019" y="46212"/>
                  </a:lnTo>
                  <a:lnTo>
                    <a:pt x="67066" y="45996"/>
                  </a:lnTo>
                  <a:lnTo>
                    <a:pt x="76903" y="30093"/>
                  </a:lnTo>
                  <a:lnTo>
                    <a:pt x="88316" y="16850"/>
                  </a:lnTo>
                  <a:lnTo>
                    <a:pt x="113485" y="1830"/>
                  </a:lnTo>
                  <a:lnTo>
                    <a:pt x="133041" y="0"/>
                  </a:lnTo>
                  <a:lnTo>
                    <a:pt x="153431" y="4255"/>
                  </a:lnTo>
                  <a:lnTo>
                    <a:pt x="183471" y="19805"/>
                  </a:lnTo>
                  <a:lnTo>
                    <a:pt x="207709" y="40400"/>
                  </a:lnTo>
                  <a:lnTo>
                    <a:pt x="228539" y="69379"/>
                  </a:lnTo>
                  <a:lnTo>
                    <a:pt x="246650" y="120500"/>
                  </a:lnTo>
                  <a:lnTo>
                    <a:pt x="255904" y="175659"/>
                  </a:lnTo>
                  <a:lnTo>
                    <a:pt x="249327" y="231614"/>
                  </a:lnTo>
                  <a:lnTo>
                    <a:pt x="238920" y="271355"/>
                  </a:lnTo>
                  <a:lnTo>
                    <a:pt x="200401" y="330398"/>
                  </a:lnTo>
                  <a:lnTo>
                    <a:pt x="152220" y="376960"/>
                  </a:lnTo>
                  <a:lnTo>
                    <a:pt x="121111" y="393838"/>
                  </a:lnTo>
                  <a:lnTo>
                    <a:pt x="78488" y="400660"/>
                  </a:lnTo>
                  <a:lnTo>
                    <a:pt x="39993" y="397091"/>
                  </a:lnTo>
                  <a:lnTo>
                    <a:pt x="20439" y="388581"/>
                  </a:lnTo>
                  <a:lnTo>
                    <a:pt x="11949" y="383036"/>
                  </a:lnTo>
                  <a:lnTo>
                    <a:pt x="6289" y="374660"/>
                  </a:lnTo>
                  <a:lnTo>
                    <a:pt x="0" y="352875"/>
                  </a:lnTo>
                  <a:lnTo>
                    <a:pt x="663" y="342854"/>
                  </a:lnTo>
                  <a:lnTo>
                    <a:pt x="7639" y="325481"/>
                  </a:lnTo>
                  <a:lnTo>
                    <a:pt x="30309" y="302547"/>
                  </a:lnTo>
                  <a:lnTo>
                    <a:pt x="55520" y="294309"/>
                  </a:lnTo>
                  <a:lnTo>
                    <a:pt x="113775" y="289020"/>
                  </a:lnTo>
                  <a:lnTo>
                    <a:pt x="170342" y="297550"/>
                  </a:lnTo>
                  <a:lnTo>
                    <a:pt x="226577" y="317433"/>
                  </a:lnTo>
                  <a:lnTo>
                    <a:pt x="265585" y="326158"/>
                  </a:lnTo>
                  <a:lnTo>
                    <a:pt x="300296" y="329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998180" y="2498913"/>
              <a:ext cx="124912" cy="150748"/>
            </a:xfrm>
            <a:custGeom>
              <a:avLst/>
              <a:gdLst/>
              <a:ahLst/>
              <a:cxnLst/>
              <a:rect l="0" t="0" r="0" b="0"/>
              <a:pathLst>
                <a:path w="124912" h="150748">
                  <a:moveTo>
                    <a:pt x="124911" y="48654"/>
                  </a:moveTo>
                  <a:lnTo>
                    <a:pt x="115335" y="24607"/>
                  </a:lnTo>
                  <a:lnTo>
                    <a:pt x="104668" y="10281"/>
                  </a:lnTo>
                  <a:lnTo>
                    <a:pt x="85888" y="2353"/>
                  </a:lnTo>
                  <a:lnTo>
                    <a:pt x="63114" y="0"/>
                  </a:lnTo>
                  <a:lnTo>
                    <a:pt x="41293" y="2853"/>
                  </a:lnTo>
                  <a:lnTo>
                    <a:pt x="23017" y="14260"/>
                  </a:lnTo>
                  <a:lnTo>
                    <a:pt x="14868" y="22215"/>
                  </a:lnTo>
                  <a:lnTo>
                    <a:pt x="5813" y="43532"/>
                  </a:lnTo>
                  <a:lnTo>
                    <a:pt x="0" y="95345"/>
                  </a:lnTo>
                  <a:lnTo>
                    <a:pt x="5444" y="116589"/>
                  </a:lnTo>
                  <a:lnTo>
                    <a:pt x="10171" y="125530"/>
                  </a:lnTo>
                  <a:lnTo>
                    <a:pt x="24782" y="138583"/>
                  </a:lnTo>
                  <a:lnTo>
                    <a:pt x="44145" y="147114"/>
                  </a:lnTo>
                  <a:lnTo>
                    <a:pt x="80183" y="150747"/>
                  </a:lnTo>
                  <a:lnTo>
                    <a:pt x="124911" y="143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15051" y="2552506"/>
              <a:ext cx="89430" cy="95669"/>
            </a:xfrm>
            <a:custGeom>
              <a:avLst/>
              <a:gdLst/>
              <a:ahLst/>
              <a:cxnLst/>
              <a:rect l="0" t="0" r="0" b="0"/>
              <a:pathLst>
                <a:path w="89430" h="95669">
                  <a:moveTo>
                    <a:pt x="76496" y="5589"/>
                  </a:moveTo>
                  <a:lnTo>
                    <a:pt x="59728" y="0"/>
                  </a:lnTo>
                  <a:lnTo>
                    <a:pt x="42137" y="3495"/>
                  </a:lnTo>
                  <a:lnTo>
                    <a:pt x="32533" y="7703"/>
                  </a:lnTo>
                  <a:lnTo>
                    <a:pt x="18742" y="21737"/>
                  </a:lnTo>
                  <a:lnTo>
                    <a:pt x="357" y="59342"/>
                  </a:lnTo>
                  <a:lnTo>
                    <a:pt x="0" y="68330"/>
                  </a:lnTo>
                  <a:lnTo>
                    <a:pt x="5843" y="84557"/>
                  </a:lnTo>
                  <a:lnTo>
                    <a:pt x="13016" y="89820"/>
                  </a:lnTo>
                  <a:lnTo>
                    <a:pt x="33465" y="95668"/>
                  </a:lnTo>
                  <a:lnTo>
                    <a:pt x="55031" y="92027"/>
                  </a:lnTo>
                  <a:lnTo>
                    <a:pt x="65696" y="87781"/>
                  </a:lnTo>
                  <a:lnTo>
                    <a:pt x="80665" y="73705"/>
                  </a:lnTo>
                  <a:lnTo>
                    <a:pt x="86294" y="65038"/>
                  </a:lnTo>
                  <a:lnTo>
                    <a:pt x="89429" y="46049"/>
                  </a:lnTo>
                  <a:lnTo>
                    <a:pt x="87024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54718" y="2545743"/>
              <a:ext cx="161867" cy="117638"/>
            </a:xfrm>
            <a:custGeom>
              <a:avLst/>
              <a:gdLst/>
              <a:ahLst/>
              <a:cxnLst/>
              <a:rect l="0" t="0" r="0" b="0"/>
              <a:pathLst>
                <a:path w="161867" h="117638">
                  <a:moveTo>
                    <a:pt x="0" y="43938"/>
                  </a:moveTo>
                  <a:lnTo>
                    <a:pt x="25172" y="90794"/>
                  </a:lnTo>
                  <a:lnTo>
                    <a:pt x="22742" y="44874"/>
                  </a:lnTo>
                  <a:lnTo>
                    <a:pt x="26875" y="23297"/>
                  </a:lnTo>
                  <a:lnTo>
                    <a:pt x="31955" y="14969"/>
                  </a:lnTo>
                  <a:lnTo>
                    <a:pt x="46957" y="2597"/>
                  </a:lnTo>
                  <a:lnTo>
                    <a:pt x="55871" y="0"/>
                  </a:lnTo>
                  <a:lnTo>
                    <a:pt x="75134" y="233"/>
                  </a:lnTo>
                  <a:lnTo>
                    <a:pt x="105710" y="12531"/>
                  </a:lnTo>
                  <a:lnTo>
                    <a:pt x="131407" y="30993"/>
                  </a:lnTo>
                  <a:lnTo>
                    <a:pt x="148250" y="56870"/>
                  </a:lnTo>
                  <a:lnTo>
                    <a:pt x="160649" y="86764"/>
                  </a:lnTo>
                  <a:lnTo>
                    <a:pt x="161866" y="101186"/>
                  </a:lnTo>
                  <a:lnTo>
                    <a:pt x="157927" y="117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33702" y="2551844"/>
              <a:ext cx="192837" cy="279993"/>
            </a:xfrm>
            <a:custGeom>
              <a:avLst/>
              <a:gdLst/>
              <a:ahLst/>
              <a:cxnLst/>
              <a:rect l="0" t="0" r="0" b="0"/>
              <a:pathLst>
                <a:path w="192837" h="279993">
                  <a:moveTo>
                    <a:pt x="157928" y="58894"/>
                  </a:moveTo>
                  <a:lnTo>
                    <a:pt x="157928" y="36537"/>
                  </a:lnTo>
                  <a:lnTo>
                    <a:pt x="154418" y="27612"/>
                  </a:lnTo>
                  <a:lnTo>
                    <a:pt x="141160" y="11455"/>
                  </a:lnTo>
                  <a:lnTo>
                    <a:pt x="120450" y="2715"/>
                  </a:lnTo>
                  <a:lnTo>
                    <a:pt x="96817" y="0"/>
                  </a:lnTo>
                  <a:lnTo>
                    <a:pt x="74616" y="2693"/>
                  </a:lnTo>
                  <a:lnTo>
                    <a:pt x="42386" y="16376"/>
                  </a:lnTo>
                  <a:lnTo>
                    <a:pt x="35276" y="24699"/>
                  </a:lnTo>
                  <a:lnTo>
                    <a:pt x="27377" y="46426"/>
                  </a:lnTo>
                  <a:lnTo>
                    <a:pt x="27610" y="56431"/>
                  </a:lnTo>
                  <a:lnTo>
                    <a:pt x="34108" y="73787"/>
                  </a:lnTo>
                  <a:lnTo>
                    <a:pt x="47915" y="86180"/>
                  </a:lnTo>
                  <a:lnTo>
                    <a:pt x="56510" y="91123"/>
                  </a:lnTo>
                  <a:lnTo>
                    <a:pt x="75418" y="93495"/>
                  </a:lnTo>
                  <a:lnTo>
                    <a:pt x="94351" y="89480"/>
                  </a:lnTo>
                  <a:lnTo>
                    <a:pt x="125569" y="67838"/>
                  </a:lnTo>
                  <a:lnTo>
                    <a:pt x="132846" y="61348"/>
                  </a:lnTo>
                  <a:lnTo>
                    <a:pt x="140037" y="61699"/>
                  </a:lnTo>
                  <a:lnTo>
                    <a:pt x="147170" y="66614"/>
                  </a:lnTo>
                  <a:lnTo>
                    <a:pt x="160166" y="84552"/>
                  </a:lnTo>
                  <a:lnTo>
                    <a:pt x="181865" y="147699"/>
                  </a:lnTo>
                  <a:lnTo>
                    <a:pt x="192836" y="183473"/>
                  </a:lnTo>
                  <a:lnTo>
                    <a:pt x="190600" y="205509"/>
                  </a:lnTo>
                  <a:lnTo>
                    <a:pt x="186728" y="216299"/>
                  </a:lnTo>
                  <a:lnTo>
                    <a:pt x="173068" y="231407"/>
                  </a:lnTo>
                  <a:lnTo>
                    <a:pt x="164512" y="237074"/>
                  </a:lnTo>
                  <a:lnTo>
                    <a:pt x="111092" y="247338"/>
                  </a:lnTo>
                  <a:lnTo>
                    <a:pt x="53407" y="262766"/>
                  </a:lnTo>
                  <a:lnTo>
                    <a:pt x="0" y="279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765330" y="2526510"/>
              <a:ext cx="84229" cy="133542"/>
            </a:xfrm>
            <a:custGeom>
              <a:avLst/>
              <a:gdLst/>
              <a:ahLst/>
              <a:cxnLst/>
              <a:rect l="0" t="0" r="0" b="0"/>
              <a:pathLst>
                <a:path w="84229" h="133542">
                  <a:moveTo>
                    <a:pt x="0" y="42114"/>
                  </a:moveTo>
                  <a:lnTo>
                    <a:pt x="9575" y="66161"/>
                  </a:lnTo>
                  <a:lnTo>
                    <a:pt x="44664" y="124116"/>
                  </a:lnTo>
                  <a:lnTo>
                    <a:pt x="52606" y="133541"/>
                  </a:lnTo>
                  <a:lnTo>
                    <a:pt x="28006" y="72748"/>
                  </a:lnTo>
                  <a:lnTo>
                    <a:pt x="28705" y="36243"/>
                  </a:lnTo>
                  <a:lnTo>
                    <a:pt x="34344" y="26501"/>
                  </a:lnTo>
                  <a:lnTo>
                    <a:pt x="53089" y="1255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944313" y="2537038"/>
              <a:ext cx="111775" cy="127983"/>
            </a:xfrm>
            <a:custGeom>
              <a:avLst/>
              <a:gdLst/>
              <a:ahLst/>
              <a:cxnLst/>
              <a:rect l="0" t="0" r="0" b="0"/>
              <a:pathLst>
                <a:path w="111775" h="127983">
                  <a:moveTo>
                    <a:pt x="0" y="10529"/>
                  </a:moveTo>
                  <a:lnTo>
                    <a:pt x="0" y="69146"/>
                  </a:lnTo>
                  <a:lnTo>
                    <a:pt x="5590" y="103936"/>
                  </a:lnTo>
                  <a:lnTo>
                    <a:pt x="10746" y="112575"/>
                  </a:lnTo>
                  <a:lnTo>
                    <a:pt x="25833" y="125293"/>
                  </a:lnTo>
                  <a:lnTo>
                    <a:pt x="34770" y="127982"/>
                  </a:lnTo>
                  <a:lnTo>
                    <a:pt x="54058" y="127851"/>
                  </a:lnTo>
                  <a:lnTo>
                    <a:pt x="71209" y="120774"/>
                  </a:lnTo>
                  <a:lnTo>
                    <a:pt x="101284" y="97166"/>
                  </a:lnTo>
                  <a:lnTo>
                    <a:pt x="109356" y="77500"/>
                  </a:lnTo>
                  <a:lnTo>
                    <a:pt x="111774" y="5316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12770" y="2524589"/>
              <a:ext cx="115814" cy="149321"/>
            </a:xfrm>
            <a:custGeom>
              <a:avLst/>
              <a:gdLst/>
              <a:ahLst/>
              <a:cxnLst/>
              <a:rect l="0" t="0" r="0" b="0"/>
              <a:pathLst>
                <a:path w="115814" h="149321">
                  <a:moveTo>
                    <a:pt x="0" y="54564"/>
                  </a:moveTo>
                  <a:lnTo>
                    <a:pt x="11178" y="65742"/>
                  </a:lnTo>
                  <a:lnTo>
                    <a:pt x="29144" y="71230"/>
                  </a:lnTo>
                  <a:lnTo>
                    <a:pt x="40486" y="72693"/>
                  </a:lnTo>
                  <a:lnTo>
                    <a:pt x="62447" y="68081"/>
                  </a:lnTo>
                  <a:lnTo>
                    <a:pt x="73217" y="63575"/>
                  </a:lnTo>
                  <a:lnTo>
                    <a:pt x="88303" y="49210"/>
                  </a:lnTo>
                  <a:lnTo>
                    <a:pt x="93963" y="40466"/>
                  </a:lnTo>
                  <a:lnTo>
                    <a:pt x="95398" y="32297"/>
                  </a:lnTo>
                  <a:lnTo>
                    <a:pt x="94014" y="24511"/>
                  </a:lnTo>
                  <a:lnTo>
                    <a:pt x="90752" y="16981"/>
                  </a:lnTo>
                  <a:lnTo>
                    <a:pt x="74649" y="5495"/>
                  </a:lnTo>
                  <a:lnTo>
                    <a:pt x="63804" y="794"/>
                  </a:lnTo>
                  <a:lnTo>
                    <a:pt x="53064" y="0"/>
                  </a:lnTo>
                  <a:lnTo>
                    <a:pt x="31773" y="5356"/>
                  </a:lnTo>
                  <a:lnTo>
                    <a:pt x="16851" y="18656"/>
                  </a:lnTo>
                  <a:lnTo>
                    <a:pt x="11233" y="27115"/>
                  </a:lnTo>
                  <a:lnTo>
                    <a:pt x="3328" y="61378"/>
                  </a:lnTo>
                  <a:lnTo>
                    <a:pt x="6575" y="95577"/>
                  </a:lnTo>
                  <a:lnTo>
                    <a:pt x="18130" y="114126"/>
                  </a:lnTo>
                  <a:lnTo>
                    <a:pt x="34964" y="128999"/>
                  </a:lnTo>
                  <a:lnTo>
                    <a:pt x="54144" y="139509"/>
                  </a:lnTo>
                  <a:lnTo>
                    <a:pt x="115813" y="1493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281225" y="2579316"/>
              <a:ext cx="136871" cy="115651"/>
            </a:xfrm>
            <a:custGeom>
              <a:avLst/>
              <a:gdLst/>
              <a:ahLst/>
              <a:cxnLst/>
              <a:rect l="0" t="0" r="0" b="0"/>
              <a:pathLst>
                <a:path w="136871" h="115651">
                  <a:moveTo>
                    <a:pt x="0" y="10365"/>
                  </a:moveTo>
                  <a:lnTo>
                    <a:pt x="17958" y="65410"/>
                  </a:lnTo>
                  <a:lnTo>
                    <a:pt x="25858" y="95175"/>
                  </a:lnTo>
                  <a:lnTo>
                    <a:pt x="25428" y="94981"/>
                  </a:lnTo>
                  <a:lnTo>
                    <a:pt x="16331" y="69453"/>
                  </a:lnTo>
                  <a:lnTo>
                    <a:pt x="17837" y="35152"/>
                  </a:lnTo>
                  <a:lnTo>
                    <a:pt x="25865" y="15142"/>
                  </a:lnTo>
                  <a:lnTo>
                    <a:pt x="31281" y="6531"/>
                  </a:lnTo>
                  <a:lnTo>
                    <a:pt x="39572" y="1960"/>
                  </a:lnTo>
                  <a:lnTo>
                    <a:pt x="61261" y="0"/>
                  </a:lnTo>
                  <a:lnTo>
                    <a:pt x="71257" y="3455"/>
                  </a:lnTo>
                  <a:lnTo>
                    <a:pt x="88602" y="16653"/>
                  </a:lnTo>
                  <a:lnTo>
                    <a:pt x="117631" y="53721"/>
                  </a:lnTo>
                  <a:lnTo>
                    <a:pt x="130650" y="83263"/>
                  </a:lnTo>
                  <a:lnTo>
                    <a:pt x="136870" y="115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70738" y="2326469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60383"/>
                  </a:lnTo>
                  <a:lnTo>
                    <a:pt x="0" y="114987"/>
                  </a:lnTo>
                  <a:lnTo>
                    <a:pt x="5590" y="174662"/>
                  </a:lnTo>
                  <a:lnTo>
                    <a:pt x="14655" y="226056"/>
                  </a:lnTo>
                  <a:lnTo>
                    <a:pt x="19160" y="280149"/>
                  </a:lnTo>
                  <a:lnTo>
                    <a:pt x="29141" y="342391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54925" y="2505453"/>
              <a:ext cx="263214" cy="10529"/>
            </a:xfrm>
            <a:custGeom>
              <a:avLst/>
              <a:gdLst/>
              <a:ahLst/>
              <a:cxnLst/>
              <a:rect l="0" t="0" r="0" b="0"/>
              <a:pathLst>
                <a:path w="263214" h="10529">
                  <a:moveTo>
                    <a:pt x="263213" y="0"/>
                  </a:moveTo>
                  <a:lnTo>
                    <a:pt x="214282" y="3120"/>
                  </a:lnTo>
                  <a:lnTo>
                    <a:pt x="166436" y="8333"/>
                  </a:lnTo>
                  <a:lnTo>
                    <a:pt x="115215" y="9878"/>
                  </a:lnTo>
                  <a:lnTo>
                    <a:pt x="6299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925997" y="2494925"/>
              <a:ext cx="126191" cy="186181"/>
            </a:xfrm>
            <a:custGeom>
              <a:avLst/>
              <a:gdLst/>
              <a:ahLst/>
              <a:cxnLst/>
              <a:rect l="0" t="0" r="0" b="0"/>
              <a:pathLst>
                <a:path w="126191" h="186181">
                  <a:moveTo>
                    <a:pt x="113280" y="0"/>
                  </a:moveTo>
                  <a:lnTo>
                    <a:pt x="70588" y="3119"/>
                  </a:lnTo>
                  <a:lnTo>
                    <a:pt x="39410" y="14572"/>
                  </a:lnTo>
                  <a:lnTo>
                    <a:pt x="3023" y="39403"/>
                  </a:lnTo>
                  <a:lnTo>
                    <a:pt x="0" y="46155"/>
                  </a:lnTo>
                  <a:lnTo>
                    <a:pt x="326" y="52997"/>
                  </a:lnTo>
                  <a:lnTo>
                    <a:pt x="2882" y="59898"/>
                  </a:lnTo>
                  <a:lnTo>
                    <a:pt x="21321" y="70685"/>
                  </a:lnTo>
                  <a:lnTo>
                    <a:pt x="80677" y="92019"/>
                  </a:lnTo>
                  <a:lnTo>
                    <a:pt x="102300" y="103678"/>
                  </a:lnTo>
                  <a:lnTo>
                    <a:pt x="117369" y="119778"/>
                  </a:lnTo>
                  <a:lnTo>
                    <a:pt x="123026" y="128985"/>
                  </a:lnTo>
                  <a:lnTo>
                    <a:pt x="126190" y="148573"/>
                  </a:lnTo>
                  <a:lnTo>
                    <a:pt x="125397" y="158710"/>
                  </a:lnTo>
                  <a:lnTo>
                    <a:pt x="121358" y="166638"/>
                  </a:lnTo>
                  <a:lnTo>
                    <a:pt x="107512" y="178566"/>
                  </a:lnTo>
                  <a:lnTo>
                    <a:pt x="86540" y="184647"/>
                  </a:lnTo>
                  <a:lnTo>
                    <a:pt x="62791" y="186180"/>
                  </a:lnTo>
                  <a:lnTo>
                    <a:pt x="1852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34034" y="2589681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34034" y="25054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21093" y="2355095"/>
              <a:ext cx="283166" cy="352666"/>
            </a:xfrm>
            <a:custGeom>
              <a:avLst/>
              <a:gdLst/>
              <a:ahLst/>
              <a:cxnLst/>
              <a:rect l="0" t="0" r="0" b="0"/>
              <a:pathLst>
                <a:path w="283166" h="352666">
                  <a:moveTo>
                    <a:pt x="91926" y="213529"/>
                  </a:moveTo>
                  <a:lnTo>
                    <a:pt x="75158" y="207940"/>
                  </a:lnTo>
                  <a:lnTo>
                    <a:pt x="57567" y="208315"/>
                  </a:lnTo>
                  <a:lnTo>
                    <a:pt x="47963" y="210053"/>
                  </a:lnTo>
                  <a:lnTo>
                    <a:pt x="31053" y="221343"/>
                  </a:lnTo>
                  <a:lnTo>
                    <a:pt x="16908" y="238059"/>
                  </a:lnTo>
                  <a:lnTo>
                    <a:pt x="6722" y="257187"/>
                  </a:lnTo>
                  <a:lnTo>
                    <a:pt x="0" y="293275"/>
                  </a:lnTo>
                  <a:lnTo>
                    <a:pt x="4666" y="316822"/>
                  </a:lnTo>
                  <a:lnTo>
                    <a:pt x="9186" y="328015"/>
                  </a:lnTo>
                  <a:lnTo>
                    <a:pt x="23566" y="343570"/>
                  </a:lnTo>
                  <a:lnTo>
                    <a:pt x="32315" y="349356"/>
                  </a:lnTo>
                  <a:lnTo>
                    <a:pt x="51394" y="352665"/>
                  </a:lnTo>
                  <a:lnTo>
                    <a:pt x="61395" y="351910"/>
                  </a:lnTo>
                  <a:lnTo>
                    <a:pt x="78747" y="344832"/>
                  </a:lnTo>
                  <a:lnTo>
                    <a:pt x="86649" y="339669"/>
                  </a:lnTo>
                  <a:lnTo>
                    <a:pt x="108949" y="310045"/>
                  </a:lnTo>
                  <a:lnTo>
                    <a:pt x="129040" y="256944"/>
                  </a:lnTo>
                  <a:lnTo>
                    <a:pt x="139447" y="208325"/>
                  </a:lnTo>
                  <a:lnTo>
                    <a:pt x="143051" y="156875"/>
                  </a:lnTo>
                  <a:lnTo>
                    <a:pt x="142948" y="105756"/>
                  </a:lnTo>
                  <a:lnTo>
                    <a:pt x="133026" y="45968"/>
                  </a:lnTo>
                  <a:lnTo>
                    <a:pt x="125401" y="19734"/>
                  </a:lnTo>
                  <a:lnTo>
                    <a:pt x="114212" y="276"/>
                  </a:lnTo>
                  <a:lnTo>
                    <a:pt x="110293" y="0"/>
                  </a:lnTo>
                  <a:lnTo>
                    <a:pt x="107680" y="5666"/>
                  </a:lnTo>
                  <a:lnTo>
                    <a:pt x="103486" y="51197"/>
                  </a:lnTo>
                  <a:lnTo>
                    <a:pt x="109894" y="112487"/>
                  </a:lnTo>
                  <a:lnTo>
                    <a:pt x="115492" y="173986"/>
                  </a:lnTo>
                  <a:lnTo>
                    <a:pt x="121927" y="236524"/>
                  </a:lnTo>
                  <a:lnTo>
                    <a:pt x="128631" y="274154"/>
                  </a:lnTo>
                  <a:lnTo>
                    <a:pt x="131604" y="278512"/>
                  </a:lnTo>
                  <a:lnTo>
                    <a:pt x="134756" y="277908"/>
                  </a:lnTo>
                  <a:lnTo>
                    <a:pt x="153808" y="257312"/>
                  </a:lnTo>
                  <a:lnTo>
                    <a:pt x="188507" y="239118"/>
                  </a:lnTo>
                  <a:lnTo>
                    <a:pt x="248843" y="215958"/>
                  </a:lnTo>
                  <a:lnTo>
                    <a:pt x="265392" y="204470"/>
                  </a:lnTo>
                  <a:lnTo>
                    <a:pt x="277426" y="188446"/>
                  </a:lnTo>
                  <a:lnTo>
                    <a:pt x="282273" y="179259"/>
                  </a:lnTo>
                  <a:lnTo>
                    <a:pt x="283165" y="170795"/>
                  </a:lnTo>
                  <a:lnTo>
                    <a:pt x="277917" y="155152"/>
                  </a:lnTo>
                  <a:lnTo>
                    <a:pt x="264666" y="143520"/>
                  </a:lnTo>
                  <a:lnTo>
                    <a:pt x="256218" y="138780"/>
                  </a:lnTo>
                  <a:lnTo>
                    <a:pt x="237474" y="136634"/>
                  </a:lnTo>
                  <a:lnTo>
                    <a:pt x="217445" y="140749"/>
                  </a:lnTo>
                  <a:lnTo>
                    <a:pt x="196844" y="150377"/>
                  </a:lnTo>
                  <a:lnTo>
                    <a:pt x="171105" y="174540"/>
                  </a:lnTo>
                  <a:lnTo>
                    <a:pt x="162211" y="196980"/>
                  </a:lnTo>
                  <a:lnTo>
                    <a:pt x="159429" y="222552"/>
                  </a:lnTo>
                  <a:lnTo>
                    <a:pt x="162091" y="249515"/>
                  </a:lnTo>
                  <a:lnTo>
                    <a:pt x="173413" y="270857"/>
                  </a:lnTo>
                  <a:lnTo>
                    <a:pt x="190143" y="286971"/>
                  </a:lnTo>
                  <a:lnTo>
                    <a:pt x="209277" y="298032"/>
                  </a:lnTo>
                  <a:lnTo>
                    <a:pt x="260381" y="308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96464" y="2452810"/>
              <a:ext cx="160428" cy="210571"/>
            </a:xfrm>
            <a:custGeom>
              <a:avLst/>
              <a:gdLst/>
              <a:ahLst/>
              <a:cxnLst/>
              <a:rect l="0" t="0" r="0" b="0"/>
              <a:pathLst>
                <a:path w="160428" h="210571">
                  <a:moveTo>
                    <a:pt x="127166" y="0"/>
                  </a:moveTo>
                  <a:lnTo>
                    <a:pt x="63738" y="19129"/>
                  </a:lnTo>
                  <a:lnTo>
                    <a:pt x="16908" y="49804"/>
                  </a:lnTo>
                  <a:lnTo>
                    <a:pt x="0" y="75978"/>
                  </a:lnTo>
                  <a:lnTo>
                    <a:pt x="275" y="83408"/>
                  </a:lnTo>
                  <a:lnTo>
                    <a:pt x="3967" y="89530"/>
                  </a:lnTo>
                  <a:lnTo>
                    <a:pt x="9938" y="94782"/>
                  </a:lnTo>
                  <a:lnTo>
                    <a:pt x="32170" y="100617"/>
                  </a:lnTo>
                  <a:lnTo>
                    <a:pt x="94162" y="113076"/>
                  </a:lnTo>
                  <a:lnTo>
                    <a:pt x="125576" y="124231"/>
                  </a:lnTo>
                  <a:lnTo>
                    <a:pt x="142447" y="135543"/>
                  </a:lnTo>
                  <a:lnTo>
                    <a:pt x="154624" y="151488"/>
                  </a:lnTo>
                  <a:lnTo>
                    <a:pt x="159510" y="160654"/>
                  </a:lnTo>
                  <a:lnTo>
                    <a:pt x="160427" y="170274"/>
                  </a:lnTo>
                  <a:lnTo>
                    <a:pt x="155207" y="190321"/>
                  </a:lnTo>
                  <a:lnTo>
                    <a:pt x="148200" y="197071"/>
                  </a:lnTo>
                  <a:lnTo>
                    <a:pt x="127935" y="204571"/>
                  </a:lnTo>
                  <a:lnTo>
                    <a:pt x="8505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000621" y="3358590"/>
            <a:ext cx="3769008" cy="452727"/>
            <a:chOff x="3000621" y="3358590"/>
            <a:chExt cx="3769008" cy="452727"/>
          </a:xfrm>
        </p:grpSpPr>
        <p:sp>
          <p:nvSpPr>
            <p:cNvPr id="131" name="Freeform 130"/>
            <p:cNvSpPr/>
            <p:nvPr/>
          </p:nvSpPr>
          <p:spPr>
            <a:xfrm>
              <a:off x="3200663" y="340070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9756"/>
                  </a:lnTo>
                  <a:lnTo>
                    <a:pt x="9065" y="208643"/>
                  </a:lnTo>
                  <a:lnTo>
                    <a:pt x="18669" y="26898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000621" y="3358590"/>
              <a:ext cx="379027" cy="73701"/>
            </a:xfrm>
            <a:custGeom>
              <a:avLst/>
              <a:gdLst/>
              <a:ahLst/>
              <a:cxnLst/>
              <a:rect l="0" t="0" r="0" b="0"/>
              <a:pathLst>
                <a:path w="379027" h="73701">
                  <a:moveTo>
                    <a:pt x="379026" y="0"/>
                  </a:moveTo>
                  <a:lnTo>
                    <a:pt x="324882" y="3120"/>
                  </a:lnTo>
                  <a:lnTo>
                    <a:pt x="264346" y="14655"/>
                  </a:lnTo>
                  <a:lnTo>
                    <a:pt x="213376" y="24749"/>
                  </a:lnTo>
                  <a:lnTo>
                    <a:pt x="161229" y="35149"/>
                  </a:lnTo>
                  <a:lnTo>
                    <a:pt x="108733" y="51229"/>
                  </a:lnTo>
                  <a:lnTo>
                    <a:pt x="48168" y="6198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379647" y="3369119"/>
              <a:ext cx="183823" cy="305327"/>
            </a:xfrm>
            <a:custGeom>
              <a:avLst/>
              <a:gdLst/>
              <a:ahLst/>
              <a:cxnLst/>
              <a:rect l="0" t="0" r="0" b="0"/>
              <a:pathLst>
                <a:path w="183823" h="305327">
                  <a:moveTo>
                    <a:pt x="0" y="0"/>
                  </a:moveTo>
                  <a:lnTo>
                    <a:pt x="3120" y="54144"/>
                  </a:lnTo>
                  <a:lnTo>
                    <a:pt x="14655" y="114680"/>
                  </a:lnTo>
                  <a:lnTo>
                    <a:pt x="28198" y="175728"/>
                  </a:lnTo>
                  <a:lnTo>
                    <a:pt x="37471" y="224553"/>
                  </a:lnTo>
                  <a:lnTo>
                    <a:pt x="39569" y="260986"/>
                  </a:lnTo>
                  <a:lnTo>
                    <a:pt x="38078" y="261728"/>
                  </a:lnTo>
                  <a:lnTo>
                    <a:pt x="35914" y="258713"/>
                  </a:lnTo>
                  <a:lnTo>
                    <a:pt x="32868" y="232113"/>
                  </a:lnTo>
                  <a:lnTo>
                    <a:pt x="37555" y="194596"/>
                  </a:lnTo>
                  <a:lnTo>
                    <a:pt x="46327" y="173835"/>
                  </a:lnTo>
                  <a:lnTo>
                    <a:pt x="51942" y="165023"/>
                  </a:lnTo>
                  <a:lnTo>
                    <a:pt x="67539" y="152112"/>
                  </a:lnTo>
                  <a:lnTo>
                    <a:pt x="76612" y="147031"/>
                  </a:lnTo>
                  <a:lnTo>
                    <a:pt x="96051" y="144506"/>
                  </a:lnTo>
                  <a:lnTo>
                    <a:pt x="115219" y="148453"/>
                  </a:lnTo>
                  <a:lnTo>
                    <a:pt x="146588" y="170051"/>
                  </a:lnTo>
                  <a:lnTo>
                    <a:pt x="153878" y="176538"/>
                  </a:lnTo>
                  <a:lnTo>
                    <a:pt x="161977" y="196224"/>
                  </a:lnTo>
                  <a:lnTo>
                    <a:pt x="176008" y="252181"/>
                  </a:lnTo>
                  <a:lnTo>
                    <a:pt x="183822" y="281781"/>
                  </a:lnTo>
                  <a:lnTo>
                    <a:pt x="17898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21803" y="3474404"/>
              <a:ext cx="84229" cy="161803"/>
            </a:xfrm>
            <a:custGeom>
              <a:avLst/>
              <a:gdLst/>
              <a:ahLst/>
              <a:cxnLst/>
              <a:rect l="0" t="0" r="0" b="0"/>
              <a:pathLst>
                <a:path w="84229" h="161803">
                  <a:moveTo>
                    <a:pt x="0" y="84228"/>
                  </a:moveTo>
                  <a:lnTo>
                    <a:pt x="25194" y="138103"/>
                  </a:lnTo>
                  <a:lnTo>
                    <a:pt x="35410" y="161802"/>
                  </a:lnTo>
                  <a:lnTo>
                    <a:pt x="32069" y="149717"/>
                  </a:lnTo>
                  <a:lnTo>
                    <a:pt x="13772" y="94035"/>
                  </a:lnTo>
                  <a:lnTo>
                    <a:pt x="5770" y="62957"/>
                  </a:lnTo>
                  <a:lnTo>
                    <a:pt x="7633" y="42019"/>
                  </a:lnTo>
                  <a:lnTo>
                    <a:pt x="12108" y="33862"/>
                  </a:lnTo>
                  <a:lnTo>
                    <a:pt x="26438" y="21678"/>
                  </a:lnTo>
                  <a:lnTo>
                    <a:pt x="47625" y="15484"/>
                  </a:lnTo>
                  <a:lnTo>
                    <a:pt x="67960" y="11561"/>
                  </a:lnTo>
                  <a:lnTo>
                    <a:pt x="73383" y="887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69202" y="3471386"/>
              <a:ext cx="121487" cy="182003"/>
            </a:xfrm>
            <a:custGeom>
              <a:avLst/>
              <a:gdLst/>
              <a:ahLst/>
              <a:cxnLst/>
              <a:rect l="0" t="0" r="0" b="0"/>
              <a:pathLst>
                <a:path w="121487" h="182003">
                  <a:moveTo>
                    <a:pt x="0" y="76717"/>
                  </a:moveTo>
                  <a:lnTo>
                    <a:pt x="49552" y="91372"/>
                  </a:lnTo>
                  <a:lnTo>
                    <a:pt x="83312" y="90288"/>
                  </a:lnTo>
                  <a:lnTo>
                    <a:pt x="101758" y="82359"/>
                  </a:lnTo>
                  <a:lnTo>
                    <a:pt x="109953" y="76969"/>
                  </a:lnTo>
                  <a:lnTo>
                    <a:pt x="115416" y="68696"/>
                  </a:lnTo>
                  <a:lnTo>
                    <a:pt x="121486" y="47026"/>
                  </a:lnTo>
                  <a:lnTo>
                    <a:pt x="119595" y="37036"/>
                  </a:lnTo>
                  <a:lnTo>
                    <a:pt x="108135" y="19697"/>
                  </a:lnTo>
                  <a:lnTo>
                    <a:pt x="81953" y="2370"/>
                  </a:lnTo>
                  <a:lnTo>
                    <a:pt x="62159" y="0"/>
                  </a:lnTo>
                  <a:lnTo>
                    <a:pt x="42834" y="4016"/>
                  </a:lnTo>
                  <a:lnTo>
                    <a:pt x="26446" y="13600"/>
                  </a:lnTo>
                  <a:lnTo>
                    <a:pt x="14483" y="28778"/>
                  </a:lnTo>
                  <a:lnTo>
                    <a:pt x="9655" y="37739"/>
                  </a:lnTo>
                  <a:lnTo>
                    <a:pt x="2861" y="78296"/>
                  </a:lnTo>
                  <a:lnTo>
                    <a:pt x="6436" y="116180"/>
                  </a:lnTo>
                  <a:lnTo>
                    <a:pt x="14949" y="135590"/>
                  </a:lnTo>
                  <a:lnTo>
                    <a:pt x="39477" y="167115"/>
                  </a:lnTo>
                  <a:lnTo>
                    <a:pt x="56150" y="175386"/>
                  </a:lnTo>
                  <a:lnTo>
                    <a:pt x="84228" y="182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41703" y="3460871"/>
              <a:ext cx="122298" cy="168548"/>
            </a:xfrm>
            <a:custGeom>
              <a:avLst/>
              <a:gdLst/>
              <a:ahLst/>
              <a:cxnLst/>
              <a:rect l="0" t="0" r="0" b="0"/>
              <a:pathLst>
                <a:path w="122298" h="168548">
                  <a:moveTo>
                    <a:pt x="6483" y="118818"/>
                  </a:moveTo>
                  <a:lnTo>
                    <a:pt x="60358" y="100860"/>
                  </a:lnTo>
                  <a:lnTo>
                    <a:pt x="89907" y="89450"/>
                  </a:lnTo>
                  <a:lnTo>
                    <a:pt x="106341" y="78080"/>
                  </a:lnTo>
                  <a:lnTo>
                    <a:pt x="111660" y="69432"/>
                  </a:lnTo>
                  <a:lnTo>
                    <a:pt x="117569" y="47345"/>
                  </a:lnTo>
                  <a:lnTo>
                    <a:pt x="116805" y="37244"/>
                  </a:lnTo>
                  <a:lnTo>
                    <a:pt x="109717" y="19782"/>
                  </a:lnTo>
                  <a:lnTo>
                    <a:pt x="95649" y="7341"/>
                  </a:lnTo>
                  <a:lnTo>
                    <a:pt x="86984" y="2386"/>
                  </a:lnTo>
                  <a:lnTo>
                    <a:pt x="67997" y="0"/>
                  </a:lnTo>
                  <a:lnTo>
                    <a:pt x="58021" y="1001"/>
                  </a:lnTo>
                  <a:lnTo>
                    <a:pt x="40698" y="11473"/>
                  </a:lnTo>
                  <a:lnTo>
                    <a:pt x="10512" y="46791"/>
                  </a:lnTo>
                  <a:lnTo>
                    <a:pt x="2424" y="70038"/>
                  </a:lnTo>
                  <a:lnTo>
                    <a:pt x="0" y="94798"/>
                  </a:lnTo>
                  <a:lnTo>
                    <a:pt x="2822" y="117501"/>
                  </a:lnTo>
                  <a:lnTo>
                    <a:pt x="11095" y="136170"/>
                  </a:lnTo>
                  <a:lnTo>
                    <a:pt x="16577" y="144424"/>
                  </a:lnTo>
                  <a:lnTo>
                    <a:pt x="32026" y="156715"/>
                  </a:lnTo>
                  <a:lnTo>
                    <a:pt x="41059" y="161630"/>
                  </a:lnTo>
                  <a:lnTo>
                    <a:pt x="81718" y="168547"/>
                  </a:lnTo>
                  <a:lnTo>
                    <a:pt x="101532" y="167046"/>
                  </a:lnTo>
                  <a:lnTo>
                    <a:pt x="122297" y="160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361586" y="3465176"/>
              <a:ext cx="144612" cy="198744"/>
            </a:xfrm>
            <a:custGeom>
              <a:avLst/>
              <a:gdLst/>
              <a:ahLst/>
              <a:cxnLst/>
              <a:rect l="0" t="0" r="0" b="0"/>
              <a:pathLst>
                <a:path w="144612" h="198744">
                  <a:moveTo>
                    <a:pt x="144611" y="30285"/>
                  </a:moveTo>
                  <a:lnTo>
                    <a:pt x="139021" y="13517"/>
                  </a:lnTo>
                  <a:lnTo>
                    <a:pt x="132696" y="8578"/>
                  </a:lnTo>
                  <a:lnTo>
                    <a:pt x="113189" y="3090"/>
                  </a:lnTo>
                  <a:lnTo>
                    <a:pt x="75899" y="0"/>
                  </a:lnTo>
                  <a:lnTo>
                    <a:pt x="55190" y="5516"/>
                  </a:lnTo>
                  <a:lnTo>
                    <a:pt x="22832" y="28122"/>
                  </a:lnTo>
                  <a:lnTo>
                    <a:pt x="6623" y="53821"/>
                  </a:lnTo>
                  <a:lnTo>
                    <a:pt x="0" y="89251"/>
                  </a:lnTo>
                  <a:lnTo>
                    <a:pt x="6168" y="141975"/>
                  </a:lnTo>
                  <a:lnTo>
                    <a:pt x="12111" y="165322"/>
                  </a:lnTo>
                  <a:lnTo>
                    <a:pt x="24890" y="184278"/>
                  </a:lnTo>
                  <a:lnTo>
                    <a:pt x="33212" y="192609"/>
                  </a:lnTo>
                  <a:lnTo>
                    <a:pt x="42268" y="196992"/>
                  </a:lnTo>
                  <a:lnTo>
                    <a:pt x="61690" y="198743"/>
                  </a:lnTo>
                  <a:lnTo>
                    <a:pt x="123554" y="188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555805" y="3516518"/>
              <a:ext cx="143199" cy="160380"/>
            </a:xfrm>
            <a:custGeom>
              <a:avLst/>
              <a:gdLst/>
              <a:ahLst/>
              <a:cxnLst/>
              <a:rect l="0" t="0" r="0" b="0"/>
              <a:pathLst>
                <a:path w="143199" h="160380">
                  <a:moveTo>
                    <a:pt x="87262" y="21057"/>
                  </a:moveTo>
                  <a:lnTo>
                    <a:pt x="76083" y="9878"/>
                  </a:lnTo>
                  <a:lnTo>
                    <a:pt x="69281" y="7755"/>
                  </a:lnTo>
                  <a:lnTo>
                    <a:pt x="52364" y="8516"/>
                  </a:lnTo>
                  <a:lnTo>
                    <a:pt x="36267" y="15873"/>
                  </a:lnTo>
                  <a:lnTo>
                    <a:pt x="28699" y="21110"/>
                  </a:lnTo>
                  <a:lnTo>
                    <a:pt x="17170" y="36288"/>
                  </a:lnTo>
                  <a:lnTo>
                    <a:pt x="237" y="74628"/>
                  </a:lnTo>
                  <a:lnTo>
                    <a:pt x="0" y="84847"/>
                  </a:lnTo>
                  <a:lnTo>
                    <a:pt x="5975" y="105560"/>
                  </a:lnTo>
                  <a:lnTo>
                    <a:pt x="22493" y="136952"/>
                  </a:lnTo>
                  <a:lnTo>
                    <a:pt x="38588" y="151724"/>
                  </a:lnTo>
                  <a:lnTo>
                    <a:pt x="47794" y="157301"/>
                  </a:lnTo>
                  <a:lnTo>
                    <a:pt x="67381" y="160379"/>
                  </a:lnTo>
                  <a:lnTo>
                    <a:pt x="77518" y="159562"/>
                  </a:lnTo>
                  <a:lnTo>
                    <a:pt x="95019" y="152415"/>
                  </a:lnTo>
                  <a:lnTo>
                    <a:pt x="110597" y="140269"/>
                  </a:lnTo>
                  <a:lnTo>
                    <a:pt x="131351" y="113701"/>
                  </a:lnTo>
                  <a:lnTo>
                    <a:pt x="141172" y="93817"/>
                  </a:lnTo>
                  <a:lnTo>
                    <a:pt x="143198" y="73282"/>
                  </a:lnTo>
                  <a:lnTo>
                    <a:pt x="139028" y="52457"/>
                  </a:lnTo>
                  <a:lnTo>
                    <a:pt x="120408" y="16731"/>
                  </a:lnTo>
                  <a:lnTo>
                    <a:pt x="1083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37823" y="3526919"/>
              <a:ext cx="168457" cy="105413"/>
            </a:xfrm>
            <a:custGeom>
              <a:avLst/>
              <a:gdLst/>
              <a:ahLst/>
              <a:cxnLst/>
              <a:rect l="0" t="0" r="0" b="0"/>
              <a:pathLst>
                <a:path w="168457" h="105413">
                  <a:moveTo>
                    <a:pt x="0" y="31713"/>
                  </a:moveTo>
                  <a:lnTo>
                    <a:pt x="9576" y="55759"/>
                  </a:lnTo>
                  <a:lnTo>
                    <a:pt x="35412" y="99734"/>
                  </a:lnTo>
                  <a:lnTo>
                    <a:pt x="33246" y="53716"/>
                  </a:lnTo>
                  <a:lnTo>
                    <a:pt x="37393" y="32133"/>
                  </a:lnTo>
                  <a:lnTo>
                    <a:pt x="51894" y="5841"/>
                  </a:lnTo>
                  <a:lnTo>
                    <a:pt x="60332" y="1597"/>
                  </a:lnTo>
                  <a:lnTo>
                    <a:pt x="82187" y="0"/>
                  </a:lnTo>
                  <a:lnTo>
                    <a:pt x="115209" y="11268"/>
                  </a:lnTo>
                  <a:lnTo>
                    <a:pt x="141631" y="35013"/>
                  </a:lnTo>
                  <a:lnTo>
                    <a:pt x="158688" y="64276"/>
                  </a:lnTo>
                  <a:lnTo>
                    <a:pt x="168456" y="105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916808" y="3555105"/>
              <a:ext cx="173211" cy="256212"/>
            </a:xfrm>
            <a:custGeom>
              <a:avLst/>
              <a:gdLst/>
              <a:ahLst/>
              <a:cxnLst/>
              <a:rect l="0" t="0" r="0" b="0"/>
              <a:pathLst>
                <a:path w="173211" h="256212">
                  <a:moveTo>
                    <a:pt x="147399" y="45641"/>
                  </a:moveTo>
                  <a:lnTo>
                    <a:pt x="110313" y="10894"/>
                  </a:lnTo>
                  <a:lnTo>
                    <a:pt x="92312" y="1732"/>
                  </a:lnTo>
                  <a:lnTo>
                    <a:pt x="72613" y="0"/>
                  </a:lnTo>
                  <a:lnTo>
                    <a:pt x="62446" y="1175"/>
                  </a:lnTo>
                  <a:lnTo>
                    <a:pt x="54499" y="5469"/>
                  </a:lnTo>
                  <a:lnTo>
                    <a:pt x="42549" y="19598"/>
                  </a:lnTo>
                  <a:lnTo>
                    <a:pt x="39578" y="40695"/>
                  </a:lnTo>
                  <a:lnTo>
                    <a:pt x="40423" y="52872"/>
                  </a:lnTo>
                  <a:lnTo>
                    <a:pt x="44496" y="62160"/>
                  </a:lnTo>
                  <a:lnTo>
                    <a:pt x="58380" y="75599"/>
                  </a:lnTo>
                  <a:lnTo>
                    <a:pt x="65827" y="77312"/>
                  </a:lnTo>
                  <a:lnTo>
                    <a:pt x="73130" y="76113"/>
                  </a:lnTo>
                  <a:lnTo>
                    <a:pt x="87484" y="68543"/>
                  </a:lnTo>
                  <a:lnTo>
                    <a:pt x="122799" y="37940"/>
                  </a:lnTo>
                  <a:lnTo>
                    <a:pt x="128659" y="36998"/>
                  </a:lnTo>
                  <a:lnTo>
                    <a:pt x="133736" y="39879"/>
                  </a:lnTo>
                  <a:lnTo>
                    <a:pt x="138291" y="45309"/>
                  </a:lnTo>
                  <a:lnTo>
                    <a:pt x="149319" y="105764"/>
                  </a:lnTo>
                  <a:lnTo>
                    <a:pt x="165200" y="161053"/>
                  </a:lnTo>
                  <a:lnTo>
                    <a:pt x="173210" y="192921"/>
                  </a:lnTo>
                  <a:lnTo>
                    <a:pt x="171349" y="214044"/>
                  </a:lnTo>
                  <a:lnTo>
                    <a:pt x="163503" y="232011"/>
                  </a:lnTo>
                  <a:lnTo>
                    <a:pt x="158135" y="240077"/>
                  </a:lnTo>
                  <a:lnTo>
                    <a:pt x="149877" y="245455"/>
                  </a:lnTo>
                  <a:lnTo>
                    <a:pt x="115898" y="253024"/>
                  </a:lnTo>
                  <a:lnTo>
                    <a:pt x="62495" y="255581"/>
                  </a:lnTo>
                  <a:lnTo>
                    <a:pt x="0" y="2562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116850" y="3548103"/>
              <a:ext cx="94757" cy="67914"/>
            </a:xfrm>
            <a:custGeom>
              <a:avLst/>
              <a:gdLst/>
              <a:ahLst/>
              <a:cxnLst/>
              <a:rect l="0" t="0" r="0" b="0"/>
              <a:pathLst>
                <a:path w="94757" h="67914">
                  <a:moveTo>
                    <a:pt x="0" y="21057"/>
                  </a:moveTo>
                  <a:lnTo>
                    <a:pt x="21684" y="67913"/>
                  </a:lnTo>
                  <a:lnTo>
                    <a:pt x="17046" y="61769"/>
                  </a:lnTo>
                  <a:lnTo>
                    <a:pt x="16544" y="47341"/>
                  </a:lnTo>
                  <a:lnTo>
                    <a:pt x="21391" y="30399"/>
                  </a:lnTo>
                  <a:lnTo>
                    <a:pt x="31343" y="15070"/>
                  </a:lnTo>
                  <a:lnTo>
                    <a:pt x="38443" y="1121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53720" y="3537575"/>
              <a:ext cx="84229" cy="103586"/>
            </a:xfrm>
            <a:custGeom>
              <a:avLst/>
              <a:gdLst/>
              <a:ahLst/>
              <a:cxnLst/>
              <a:rect l="0" t="0" r="0" b="0"/>
              <a:pathLst>
                <a:path w="84229" h="103586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11915" y="99706"/>
                  </a:lnTo>
                  <a:lnTo>
                    <a:pt x="20811" y="102735"/>
                  </a:lnTo>
                  <a:lnTo>
                    <a:pt x="31422" y="103585"/>
                  </a:lnTo>
                  <a:lnTo>
                    <a:pt x="49450" y="98290"/>
                  </a:lnTo>
                  <a:lnTo>
                    <a:pt x="57533" y="93603"/>
                  </a:lnTo>
                  <a:lnTo>
                    <a:pt x="69634" y="79036"/>
                  </a:lnTo>
                  <a:lnTo>
                    <a:pt x="77741" y="5969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69533" y="3515494"/>
              <a:ext cx="105842" cy="148424"/>
            </a:xfrm>
            <a:custGeom>
              <a:avLst/>
              <a:gdLst/>
              <a:ahLst/>
              <a:cxnLst/>
              <a:rect l="0" t="0" r="0" b="0"/>
              <a:pathLst>
                <a:path w="105842" h="148424">
                  <a:moveTo>
                    <a:pt x="0" y="64195"/>
                  </a:moveTo>
                  <a:lnTo>
                    <a:pt x="37478" y="72528"/>
                  </a:lnTo>
                  <a:lnTo>
                    <a:pt x="72326" y="70953"/>
                  </a:lnTo>
                  <a:lnTo>
                    <a:pt x="83313" y="68700"/>
                  </a:lnTo>
                  <a:lnTo>
                    <a:pt x="91807" y="63689"/>
                  </a:lnTo>
                  <a:lnTo>
                    <a:pt x="104364" y="48762"/>
                  </a:lnTo>
                  <a:lnTo>
                    <a:pt x="105841" y="39868"/>
                  </a:lnTo>
                  <a:lnTo>
                    <a:pt x="101243" y="20627"/>
                  </a:lnTo>
                  <a:lnTo>
                    <a:pt x="88281" y="6617"/>
                  </a:lnTo>
                  <a:lnTo>
                    <a:pt x="79911" y="1243"/>
                  </a:lnTo>
                  <a:lnTo>
                    <a:pt x="70822" y="0"/>
                  </a:lnTo>
                  <a:lnTo>
                    <a:pt x="51364" y="4858"/>
                  </a:lnTo>
                  <a:lnTo>
                    <a:pt x="37257" y="17936"/>
                  </a:lnTo>
                  <a:lnTo>
                    <a:pt x="31857" y="26336"/>
                  </a:lnTo>
                  <a:lnTo>
                    <a:pt x="24257" y="60516"/>
                  </a:lnTo>
                  <a:lnTo>
                    <a:pt x="27595" y="94691"/>
                  </a:lnTo>
                  <a:lnTo>
                    <a:pt x="36051" y="113233"/>
                  </a:lnTo>
                  <a:lnTo>
                    <a:pt x="41582" y="121454"/>
                  </a:lnTo>
                  <a:lnTo>
                    <a:pt x="57086" y="133707"/>
                  </a:lnTo>
                  <a:lnTo>
                    <a:pt x="94757" y="148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516933" y="3557824"/>
              <a:ext cx="126342" cy="127151"/>
            </a:xfrm>
            <a:custGeom>
              <a:avLst/>
              <a:gdLst/>
              <a:ahLst/>
              <a:cxnLst/>
              <a:rect l="0" t="0" r="0" b="0"/>
              <a:pathLst>
                <a:path w="126342" h="127151">
                  <a:moveTo>
                    <a:pt x="0" y="21865"/>
                  </a:moveTo>
                  <a:lnTo>
                    <a:pt x="16788" y="76909"/>
                  </a:lnTo>
                  <a:lnTo>
                    <a:pt x="19159" y="101701"/>
                  </a:lnTo>
                  <a:lnTo>
                    <a:pt x="18622" y="106675"/>
                  </a:lnTo>
                  <a:lnTo>
                    <a:pt x="17093" y="106481"/>
                  </a:lnTo>
                  <a:lnTo>
                    <a:pt x="6236" y="80953"/>
                  </a:lnTo>
                  <a:lnTo>
                    <a:pt x="5891" y="62164"/>
                  </a:lnTo>
                  <a:lnTo>
                    <a:pt x="15201" y="21507"/>
                  </a:lnTo>
                  <a:lnTo>
                    <a:pt x="20663" y="13437"/>
                  </a:lnTo>
                  <a:lnTo>
                    <a:pt x="36089" y="1351"/>
                  </a:lnTo>
                  <a:lnTo>
                    <a:pt x="45117" y="0"/>
                  </a:lnTo>
                  <a:lnTo>
                    <a:pt x="64505" y="4738"/>
                  </a:lnTo>
                  <a:lnTo>
                    <a:pt x="89562" y="20560"/>
                  </a:lnTo>
                  <a:lnTo>
                    <a:pt x="111804" y="45655"/>
                  </a:lnTo>
                  <a:lnTo>
                    <a:pt x="119881" y="68313"/>
                  </a:lnTo>
                  <a:lnTo>
                    <a:pt x="126341" y="127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16974" y="3369119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6788" y="174558"/>
                  </a:lnTo>
                  <a:lnTo>
                    <a:pt x="20214" y="231446"/>
                  </a:lnTo>
                  <a:lnTo>
                    <a:pt x="21852" y="256113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43274" y="3516518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0"/>
                  </a:lnTo>
                  <a:lnTo>
                    <a:pt x="69487" y="1169"/>
                  </a:lnTo>
                  <a:lnTo>
                    <a:pt x="2044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05236" y="3516518"/>
              <a:ext cx="163937" cy="153424"/>
            </a:xfrm>
            <a:custGeom>
              <a:avLst/>
              <a:gdLst/>
              <a:ahLst/>
              <a:cxnLst/>
              <a:rect l="0" t="0" r="0" b="0"/>
              <a:pathLst>
                <a:path w="163937" h="153424">
                  <a:moveTo>
                    <a:pt x="122349" y="0"/>
                  </a:moveTo>
                  <a:lnTo>
                    <a:pt x="63732" y="5589"/>
                  </a:lnTo>
                  <a:lnTo>
                    <a:pt x="19134" y="19128"/>
                  </a:lnTo>
                  <a:lnTo>
                    <a:pt x="1996" y="30338"/>
                  </a:lnTo>
                  <a:lnTo>
                    <a:pt x="0" y="35433"/>
                  </a:lnTo>
                  <a:lnTo>
                    <a:pt x="2178" y="40000"/>
                  </a:lnTo>
                  <a:lnTo>
                    <a:pt x="7140" y="44214"/>
                  </a:lnTo>
                  <a:lnTo>
                    <a:pt x="61568" y="62985"/>
                  </a:lnTo>
                  <a:lnTo>
                    <a:pt x="110213" y="82761"/>
                  </a:lnTo>
                  <a:lnTo>
                    <a:pt x="142930" y="102380"/>
                  </a:lnTo>
                  <a:lnTo>
                    <a:pt x="158012" y="119202"/>
                  </a:lnTo>
                  <a:lnTo>
                    <a:pt x="163672" y="128600"/>
                  </a:lnTo>
                  <a:lnTo>
                    <a:pt x="163936" y="136036"/>
                  </a:lnTo>
                  <a:lnTo>
                    <a:pt x="160603" y="142164"/>
                  </a:lnTo>
                  <a:lnTo>
                    <a:pt x="154870" y="147418"/>
                  </a:lnTo>
                  <a:lnTo>
                    <a:pt x="136023" y="153256"/>
                  </a:lnTo>
                  <a:lnTo>
                    <a:pt x="95985" y="153423"/>
                  </a:lnTo>
                  <a:lnTo>
                    <a:pt x="4865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01285" y="3600746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1452" y="47905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11813" y="352704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88434" y="3397452"/>
              <a:ext cx="249893" cy="306943"/>
            </a:xfrm>
            <a:custGeom>
              <a:avLst/>
              <a:gdLst/>
              <a:ahLst/>
              <a:cxnLst/>
              <a:rect l="0" t="0" r="0" b="0"/>
              <a:pathLst>
                <a:path w="249893" h="306943">
                  <a:moveTo>
                    <a:pt x="91836" y="224351"/>
                  </a:moveTo>
                  <a:lnTo>
                    <a:pt x="80657" y="207583"/>
                  </a:lnTo>
                  <a:lnTo>
                    <a:pt x="72685" y="202644"/>
                  </a:lnTo>
                  <a:lnTo>
                    <a:pt x="51349" y="197156"/>
                  </a:lnTo>
                  <a:lnTo>
                    <a:pt x="41448" y="198032"/>
                  </a:lnTo>
                  <a:lnTo>
                    <a:pt x="24207" y="205245"/>
                  </a:lnTo>
                  <a:lnTo>
                    <a:pt x="11865" y="219369"/>
                  </a:lnTo>
                  <a:lnTo>
                    <a:pt x="3651" y="238514"/>
                  </a:lnTo>
                  <a:lnTo>
                    <a:pt x="0" y="262621"/>
                  </a:lnTo>
                  <a:lnTo>
                    <a:pt x="4616" y="285813"/>
                  </a:lnTo>
                  <a:lnTo>
                    <a:pt x="9123" y="296912"/>
                  </a:lnTo>
                  <a:lnTo>
                    <a:pt x="15637" y="303140"/>
                  </a:lnTo>
                  <a:lnTo>
                    <a:pt x="23489" y="306123"/>
                  </a:lnTo>
                  <a:lnTo>
                    <a:pt x="32233" y="306942"/>
                  </a:lnTo>
                  <a:lnTo>
                    <a:pt x="48188" y="301612"/>
                  </a:lnTo>
                  <a:lnTo>
                    <a:pt x="55718" y="296915"/>
                  </a:lnTo>
                  <a:lnTo>
                    <a:pt x="67205" y="282338"/>
                  </a:lnTo>
                  <a:lnTo>
                    <a:pt x="93921" y="239093"/>
                  </a:lnTo>
                  <a:lnTo>
                    <a:pt x="100697" y="179603"/>
                  </a:lnTo>
                  <a:lnTo>
                    <a:pt x="101870" y="128814"/>
                  </a:lnTo>
                  <a:lnTo>
                    <a:pt x="96677" y="70428"/>
                  </a:lnTo>
                  <a:lnTo>
                    <a:pt x="83217" y="19035"/>
                  </a:lnTo>
                  <a:lnTo>
                    <a:pt x="72017" y="128"/>
                  </a:lnTo>
                  <a:lnTo>
                    <a:pt x="68095" y="0"/>
                  </a:lnTo>
                  <a:lnTo>
                    <a:pt x="65480" y="5763"/>
                  </a:lnTo>
                  <a:lnTo>
                    <a:pt x="53703" y="65801"/>
                  </a:lnTo>
                  <a:lnTo>
                    <a:pt x="53628" y="124619"/>
                  </a:lnTo>
                  <a:lnTo>
                    <a:pt x="66614" y="182751"/>
                  </a:lnTo>
                  <a:lnTo>
                    <a:pt x="68927" y="208592"/>
                  </a:lnTo>
                  <a:lnTo>
                    <a:pt x="73054" y="216184"/>
                  </a:lnTo>
                  <a:lnTo>
                    <a:pt x="79314" y="220076"/>
                  </a:lnTo>
                  <a:lnTo>
                    <a:pt x="95629" y="221281"/>
                  </a:lnTo>
                  <a:lnTo>
                    <a:pt x="150567" y="215036"/>
                  </a:lnTo>
                  <a:lnTo>
                    <a:pt x="207065" y="202529"/>
                  </a:lnTo>
                  <a:lnTo>
                    <a:pt x="227276" y="194765"/>
                  </a:lnTo>
                  <a:lnTo>
                    <a:pt x="244058" y="183516"/>
                  </a:lnTo>
                  <a:lnTo>
                    <a:pt x="248300" y="174901"/>
                  </a:lnTo>
                  <a:lnTo>
                    <a:pt x="249892" y="152850"/>
                  </a:lnTo>
                  <a:lnTo>
                    <a:pt x="246340" y="143928"/>
                  </a:lnTo>
                  <a:lnTo>
                    <a:pt x="233034" y="130896"/>
                  </a:lnTo>
                  <a:lnTo>
                    <a:pt x="224573" y="129292"/>
                  </a:lnTo>
                  <a:lnTo>
                    <a:pt x="205812" y="133749"/>
                  </a:lnTo>
                  <a:lnTo>
                    <a:pt x="188895" y="146649"/>
                  </a:lnTo>
                  <a:lnTo>
                    <a:pt x="174748" y="164080"/>
                  </a:lnTo>
                  <a:lnTo>
                    <a:pt x="164560" y="183526"/>
                  </a:lnTo>
                  <a:lnTo>
                    <a:pt x="157838" y="219793"/>
                  </a:lnTo>
                  <a:lnTo>
                    <a:pt x="162504" y="243382"/>
                  </a:lnTo>
                  <a:lnTo>
                    <a:pt x="173547" y="264395"/>
                  </a:lnTo>
                  <a:lnTo>
                    <a:pt x="190153" y="281533"/>
                  </a:lnTo>
                  <a:lnTo>
                    <a:pt x="206112" y="290709"/>
                  </a:lnTo>
                  <a:lnTo>
                    <a:pt x="228706" y="2980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632106" y="3527046"/>
              <a:ext cx="137523" cy="174102"/>
            </a:xfrm>
            <a:custGeom>
              <a:avLst/>
              <a:gdLst/>
              <a:ahLst/>
              <a:cxnLst/>
              <a:rect l="0" t="0" r="0" b="0"/>
              <a:pathLst>
                <a:path w="137523" h="174102">
                  <a:moveTo>
                    <a:pt x="95604" y="0"/>
                  </a:moveTo>
                  <a:lnTo>
                    <a:pt x="73246" y="0"/>
                  </a:lnTo>
                  <a:lnTo>
                    <a:pt x="42576" y="11179"/>
                  </a:lnTo>
                  <a:lnTo>
                    <a:pt x="16851" y="29309"/>
                  </a:lnTo>
                  <a:lnTo>
                    <a:pt x="0" y="55088"/>
                  </a:lnTo>
                  <a:lnTo>
                    <a:pt x="282" y="62462"/>
                  </a:lnTo>
                  <a:lnTo>
                    <a:pt x="3981" y="68547"/>
                  </a:lnTo>
                  <a:lnTo>
                    <a:pt x="17447" y="78429"/>
                  </a:lnTo>
                  <a:lnTo>
                    <a:pt x="73910" y="102744"/>
                  </a:lnTo>
                  <a:lnTo>
                    <a:pt x="125872" y="141943"/>
                  </a:lnTo>
                  <a:lnTo>
                    <a:pt x="137522" y="160182"/>
                  </a:lnTo>
                  <a:lnTo>
                    <a:pt x="135248" y="166450"/>
                  </a:lnTo>
                  <a:lnTo>
                    <a:pt x="127882" y="170628"/>
                  </a:lnTo>
                  <a:lnTo>
                    <a:pt x="105271" y="174101"/>
                  </a:lnTo>
                  <a:lnTo>
                    <a:pt x="5348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31709" y="3895544"/>
            <a:ext cx="4127172" cy="589963"/>
            <a:chOff x="631709" y="3895544"/>
            <a:chExt cx="4127172" cy="589963"/>
          </a:xfrm>
        </p:grpSpPr>
        <p:sp>
          <p:nvSpPr>
            <p:cNvPr id="153" name="Freeform 152"/>
            <p:cNvSpPr/>
            <p:nvPr/>
          </p:nvSpPr>
          <p:spPr>
            <a:xfrm>
              <a:off x="631709" y="3895544"/>
              <a:ext cx="905452" cy="94757"/>
            </a:xfrm>
            <a:custGeom>
              <a:avLst/>
              <a:gdLst/>
              <a:ahLst/>
              <a:cxnLst/>
              <a:rect l="0" t="0" r="0" b="0"/>
              <a:pathLst>
                <a:path w="905452" h="94757">
                  <a:moveTo>
                    <a:pt x="905451" y="0"/>
                  </a:moveTo>
                  <a:lnTo>
                    <a:pt x="846834" y="9065"/>
                  </a:lnTo>
                  <a:lnTo>
                    <a:pt x="785425" y="17475"/>
                  </a:lnTo>
                  <a:lnTo>
                    <a:pt x="723901" y="23469"/>
                  </a:lnTo>
                  <a:lnTo>
                    <a:pt x="673064" y="29180"/>
                  </a:lnTo>
                  <a:lnTo>
                    <a:pt x="620956" y="33992"/>
                  </a:lnTo>
                  <a:lnTo>
                    <a:pt x="568472" y="39707"/>
                  </a:lnTo>
                  <a:lnTo>
                    <a:pt x="515877" y="41400"/>
                  </a:lnTo>
                  <a:lnTo>
                    <a:pt x="463248" y="45022"/>
                  </a:lnTo>
                  <a:lnTo>
                    <a:pt x="407490" y="53504"/>
                  </a:lnTo>
                  <a:lnTo>
                    <a:pt x="346516" y="60307"/>
                  </a:lnTo>
                  <a:lnTo>
                    <a:pt x="293354" y="65442"/>
                  </a:lnTo>
                  <a:lnTo>
                    <a:pt x="246017" y="71253"/>
                  </a:lnTo>
                  <a:lnTo>
                    <a:pt x="187538" y="72975"/>
                  </a:lnTo>
                  <a:lnTo>
                    <a:pt x="128877" y="76604"/>
                  </a:lnTo>
                  <a:lnTo>
                    <a:pt x="74451" y="85088"/>
                  </a:lnTo>
                  <a:lnTo>
                    <a:pt x="30638" y="9189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721678" y="4169729"/>
              <a:ext cx="215566" cy="275510"/>
            </a:xfrm>
            <a:custGeom>
              <a:avLst/>
              <a:gdLst/>
              <a:ahLst/>
              <a:cxnLst/>
              <a:rect l="0" t="0" r="0" b="0"/>
              <a:pathLst>
                <a:path w="215566" h="275510">
                  <a:moveTo>
                    <a:pt x="47109" y="20613"/>
                  </a:moveTo>
                  <a:lnTo>
                    <a:pt x="32455" y="79229"/>
                  </a:lnTo>
                  <a:lnTo>
                    <a:pt x="26147" y="132234"/>
                  </a:lnTo>
                  <a:lnTo>
                    <a:pt x="17154" y="194106"/>
                  </a:lnTo>
                  <a:lnTo>
                    <a:pt x="7440" y="247862"/>
                  </a:lnTo>
                  <a:lnTo>
                    <a:pt x="0" y="275509"/>
                  </a:lnTo>
                  <a:lnTo>
                    <a:pt x="495" y="274772"/>
                  </a:lnTo>
                  <a:lnTo>
                    <a:pt x="1995" y="270770"/>
                  </a:lnTo>
                  <a:lnTo>
                    <a:pt x="7720" y="209678"/>
                  </a:lnTo>
                  <a:lnTo>
                    <a:pt x="19571" y="153885"/>
                  </a:lnTo>
                  <a:lnTo>
                    <a:pt x="36652" y="95225"/>
                  </a:lnTo>
                  <a:lnTo>
                    <a:pt x="55307" y="41790"/>
                  </a:lnTo>
                  <a:lnTo>
                    <a:pt x="66740" y="20666"/>
                  </a:lnTo>
                  <a:lnTo>
                    <a:pt x="82740" y="5819"/>
                  </a:lnTo>
                  <a:lnTo>
                    <a:pt x="91920" y="221"/>
                  </a:lnTo>
                  <a:lnTo>
                    <a:pt x="100380" y="0"/>
                  </a:lnTo>
                  <a:lnTo>
                    <a:pt x="108359" y="3361"/>
                  </a:lnTo>
                  <a:lnTo>
                    <a:pt x="122294" y="16455"/>
                  </a:lnTo>
                  <a:lnTo>
                    <a:pt x="144647" y="63566"/>
                  </a:lnTo>
                  <a:lnTo>
                    <a:pt x="160439" y="114581"/>
                  </a:lnTo>
                  <a:lnTo>
                    <a:pt x="184875" y="176651"/>
                  </a:lnTo>
                  <a:lnTo>
                    <a:pt x="206643" y="234319"/>
                  </a:lnTo>
                  <a:lnTo>
                    <a:pt x="215565" y="262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758259" y="4342680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4" y="0"/>
                  </a:lnTo>
                  <a:lnTo>
                    <a:pt x="76790" y="2113"/>
                  </a:lnTo>
                  <a:lnTo>
                    <a:pt x="19369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952234" y="4190342"/>
              <a:ext cx="37653" cy="242156"/>
            </a:xfrm>
            <a:custGeom>
              <a:avLst/>
              <a:gdLst/>
              <a:ahLst/>
              <a:cxnLst/>
              <a:rect l="0" t="0" r="0" b="0"/>
              <a:pathLst>
                <a:path w="37653" h="242156">
                  <a:moveTo>
                    <a:pt x="6066" y="0"/>
                  </a:moveTo>
                  <a:lnTo>
                    <a:pt x="0" y="39687"/>
                  </a:lnTo>
                  <a:lnTo>
                    <a:pt x="10625" y="100026"/>
                  </a:lnTo>
                  <a:lnTo>
                    <a:pt x="16585" y="153595"/>
                  </a:lnTo>
                  <a:lnTo>
                    <a:pt x="31093" y="209999"/>
                  </a:lnTo>
                  <a:lnTo>
                    <a:pt x="3765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032000" y="4179813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11452" y="48931"/>
                  </a:lnTo>
                  <a:lnTo>
                    <a:pt x="19160" y="108062"/>
                  </a:lnTo>
                  <a:lnTo>
                    <a:pt x="26084" y="156281"/>
                  </a:lnTo>
                  <a:lnTo>
                    <a:pt x="30861" y="218470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328270" y="4242984"/>
              <a:ext cx="124941" cy="160390"/>
            </a:xfrm>
            <a:custGeom>
              <a:avLst/>
              <a:gdLst/>
              <a:ahLst/>
              <a:cxnLst/>
              <a:rect l="0" t="0" r="0" b="0"/>
              <a:pathLst>
                <a:path w="124941" h="160390">
                  <a:moveTo>
                    <a:pt x="93284" y="0"/>
                  </a:moveTo>
                  <a:lnTo>
                    <a:pt x="40579" y="19128"/>
                  </a:lnTo>
                  <a:lnTo>
                    <a:pt x="2491" y="49803"/>
                  </a:lnTo>
                  <a:lnTo>
                    <a:pt x="0" y="56599"/>
                  </a:lnTo>
                  <a:lnTo>
                    <a:pt x="679" y="63469"/>
                  </a:lnTo>
                  <a:lnTo>
                    <a:pt x="3471" y="70389"/>
                  </a:lnTo>
                  <a:lnTo>
                    <a:pt x="15933" y="81197"/>
                  </a:lnTo>
                  <a:lnTo>
                    <a:pt x="34339" y="88730"/>
                  </a:lnTo>
                  <a:lnTo>
                    <a:pt x="92223" y="99552"/>
                  </a:lnTo>
                  <a:lnTo>
                    <a:pt x="118966" y="114765"/>
                  </a:lnTo>
                  <a:lnTo>
                    <a:pt x="123274" y="122134"/>
                  </a:lnTo>
                  <a:lnTo>
                    <a:pt x="124940" y="139679"/>
                  </a:lnTo>
                  <a:lnTo>
                    <a:pt x="121407" y="146932"/>
                  </a:lnTo>
                  <a:lnTo>
                    <a:pt x="108123" y="158110"/>
                  </a:lnTo>
                  <a:lnTo>
                    <a:pt x="99667" y="160389"/>
                  </a:lnTo>
                  <a:lnTo>
                    <a:pt x="60880" y="158760"/>
                  </a:lnTo>
                  <a:lnTo>
                    <a:pt x="30113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547896" y="4316684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526839" y="4242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625217" y="4137597"/>
              <a:ext cx="238719" cy="261543"/>
            </a:xfrm>
            <a:custGeom>
              <a:avLst/>
              <a:gdLst/>
              <a:ahLst/>
              <a:cxnLst/>
              <a:rect l="0" t="0" r="0" b="0"/>
              <a:pathLst>
                <a:path w="238719" h="261543">
                  <a:moveTo>
                    <a:pt x="91135" y="189615"/>
                  </a:moveTo>
                  <a:lnTo>
                    <a:pt x="85546" y="172848"/>
                  </a:lnTo>
                  <a:lnTo>
                    <a:pt x="73443" y="161496"/>
                  </a:lnTo>
                  <a:lnTo>
                    <a:pt x="65302" y="156831"/>
                  </a:lnTo>
                  <a:lnTo>
                    <a:pt x="43779" y="154767"/>
                  </a:lnTo>
                  <a:lnTo>
                    <a:pt x="31488" y="155855"/>
                  </a:lnTo>
                  <a:lnTo>
                    <a:pt x="22124" y="160089"/>
                  </a:lnTo>
                  <a:lnTo>
                    <a:pt x="8601" y="174153"/>
                  </a:lnTo>
                  <a:lnTo>
                    <a:pt x="1811" y="195221"/>
                  </a:lnTo>
                  <a:lnTo>
                    <a:pt x="0" y="207390"/>
                  </a:lnTo>
                  <a:lnTo>
                    <a:pt x="4227" y="227151"/>
                  </a:lnTo>
                  <a:lnTo>
                    <a:pt x="26005" y="258901"/>
                  </a:lnTo>
                  <a:lnTo>
                    <a:pt x="33677" y="261542"/>
                  </a:lnTo>
                  <a:lnTo>
                    <a:pt x="51560" y="258237"/>
                  </a:lnTo>
                  <a:lnTo>
                    <a:pt x="75769" y="243223"/>
                  </a:lnTo>
                  <a:lnTo>
                    <a:pt x="87425" y="227479"/>
                  </a:lnTo>
                  <a:lnTo>
                    <a:pt x="104440" y="183186"/>
                  </a:lnTo>
                  <a:lnTo>
                    <a:pt x="105627" y="159851"/>
                  </a:lnTo>
                  <a:lnTo>
                    <a:pt x="101015" y="98392"/>
                  </a:lnTo>
                  <a:lnTo>
                    <a:pt x="87078" y="37092"/>
                  </a:lnTo>
                  <a:lnTo>
                    <a:pt x="76934" y="1703"/>
                  </a:lnTo>
                  <a:lnTo>
                    <a:pt x="74649" y="0"/>
                  </a:lnTo>
                  <a:lnTo>
                    <a:pt x="72109" y="13705"/>
                  </a:lnTo>
                  <a:lnTo>
                    <a:pt x="71649" y="68993"/>
                  </a:lnTo>
                  <a:lnTo>
                    <a:pt x="81610" y="126187"/>
                  </a:lnTo>
                  <a:lnTo>
                    <a:pt x="98286" y="188195"/>
                  </a:lnTo>
                  <a:lnTo>
                    <a:pt x="105232" y="210041"/>
                  </a:lnTo>
                  <a:lnTo>
                    <a:pt x="109891" y="213761"/>
                  </a:lnTo>
                  <a:lnTo>
                    <a:pt x="115338" y="212731"/>
                  </a:lnTo>
                  <a:lnTo>
                    <a:pt x="176163" y="177161"/>
                  </a:lnTo>
                  <a:lnTo>
                    <a:pt x="224991" y="155119"/>
                  </a:lnTo>
                  <a:lnTo>
                    <a:pt x="233015" y="149070"/>
                  </a:lnTo>
                  <a:lnTo>
                    <a:pt x="237194" y="141528"/>
                  </a:lnTo>
                  <a:lnTo>
                    <a:pt x="238718" y="123789"/>
                  </a:lnTo>
                  <a:lnTo>
                    <a:pt x="235147" y="116485"/>
                  </a:lnTo>
                  <a:lnTo>
                    <a:pt x="221821" y="105250"/>
                  </a:lnTo>
                  <a:lnTo>
                    <a:pt x="213354" y="102956"/>
                  </a:lnTo>
                  <a:lnTo>
                    <a:pt x="194587" y="103527"/>
                  </a:lnTo>
                  <a:lnTo>
                    <a:pt x="177668" y="110799"/>
                  </a:lnTo>
                  <a:lnTo>
                    <a:pt x="169880" y="116014"/>
                  </a:lnTo>
                  <a:lnTo>
                    <a:pt x="158108" y="131167"/>
                  </a:lnTo>
                  <a:lnTo>
                    <a:pt x="150147" y="150770"/>
                  </a:lnTo>
                  <a:lnTo>
                    <a:pt x="146834" y="186944"/>
                  </a:lnTo>
                  <a:lnTo>
                    <a:pt x="150205" y="209485"/>
                  </a:lnTo>
                  <a:lnTo>
                    <a:pt x="155082" y="218070"/>
                  </a:lnTo>
                  <a:lnTo>
                    <a:pt x="169858" y="230728"/>
                  </a:lnTo>
                  <a:lnTo>
                    <a:pt x="191244" y="237133"/>
                  </a:lnTo>
                  <a:lnTo>
                    <a:pt x="228005" y="242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916804" y="4211399"/>
              <a:ext cx="125932" cy="105286"/>
            </a:xfrm>
            <a:custGeom>
              <a:avLst/>
              <a:gdLst/>
              <a:ahLst/>
              <a:cxnLst/>
              <a:rect l="0" t="0" r="0" b="0"/>
              <a:pathLst>
                <a:path w="125932" h="105286">
                  <a:moveTo>
                    <a:pt x="104874" y="0"/>
                  </a:moveTo>
                  <a:lnTo>
                    <a:pt x="62182" y="3119"/>
                  </a:lnTo>
                  <a:lnTo>
                    <a:pt x="31003" y="14572"/>
                  </a:lnTo>
                  <a:lnTo>
                    <a:pt x="20532" y="20243"/>
                  </a:lnTo>
                  <a:lnTo>
                    <a:pt x="5778" y="35903"/>
                  </a:lnTo>
                  <a:lnTo>
                    <a:pt x="205" y="44992"/>
                  </a:lnTo>
                  <a:lnTo>
                    <a:pt x="0" y="52222"/>
                  </a:lnTo>
                  <a:lnTo>
                    <a:pt x="3373" y="58211"/>
                  </a:lnTo>
                  <a:lnTo>
                    <a:pt x="9130" y="63374"/>
                  </a:lnTo>
                  <a:lnTo>
                    <a:pt x="28006" y="69110"/>
                  </a:lnTo>
                  <a:lnTo>
                    <a:pt x="72663" y="78382"/>
                  </a:lnTo>
                  <a:lnTo>
                    <a:pt x="12593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926922" y="4348269"/>
              <a:ext cx="136872" cy="29256"/>
            </a:xfrm>
            <a:custGeom>
              <a:avLst/>
              <a:gdLst/>
              <a:ahLst/>
              <a:cxnLst/>
              <a:rect l="0" t="0" r="0" b="0"/>
              <a:pathLst>
                <a:path w="136872" h="29256">
                  <a:moveTo>
                    <a:pt x="136871" y="0"/>
                  </a:moveTo>
                  <a:lnTo>
                    <a:pt x="118890" y="15641"/>
                  </a:lnTo>
                  <a:lnTo>
                    <a:pt x="101973" y="23719"/>
                  </a:lnTo>
                  <a:lnTo>
                    <a:pt x="67129" y="29255"/>
                  </a:lnTo>
                  <a:lnTo>
                    <a:pt x="17289" y="229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263763" y="4208715"/>
              <a:ext cx="147471" cy="139851"/>
            </a:xfrm>
            <a:custGeom>
              <a:avLst/>
              <a:gdLst/>
              <a:ahLst/>
              <a:cxnLst/>
              <a:rect l="0" t="0" r="0" b="0"/>
              <a:pathLst>
                <a:path w="147471" h="139851">
                  <a:moveTo>
                    <a:pt x="105356" y="65855"/>
                  </a:moveTo>
                  <a:lnTo>
                    <a:pt x="85112" y="21892"/>
                  </a:lnTo>
                  <a:lnTo>
                    <a:pt x="69452" y="8102"/>
                  </a:lnTo>
                  <a:lnTo>
                    <a:pt x="60363" y="2786"/>
                  </a:lnTo>
                  <a:lnTo>
                    <a:pt x="40905" y="0"/>
                  </a:lnTo>
                  <a:lnTo>
                    <a:pt x="30803" y="894"/>
                  </a:lnTo>
                  <a:lnTo>
                    <a:pt x="13340" y="11247"/>
                  </a:lnTo>
                  <a:lnTo>
                    <a:pt x="5407" y="18921"/>
                  </a:lnTo>
                  <a:lnTo>
                    <a:pt x="1289" y="28717"/>
                  </a:lnTo>
                  <a:lnTo>
                    <a:pt x="0" y="91538"/>
                  </a:lnTo>
                  <a:lnTo>
                    <a:pt x="6279" y="112754"/>
                  </a:lnTo>
                  <a:lnTo>
                    <a:pt x="11228" y="121688"/>
                  </a:lnTo>
                  <a:lnTo>
                    <a:pt x="26087" y="134733"/>
                  </a:lnTo>
                  <a:lnTo>
                    <a:pt x="34962" y="139850"/>
                  </a:lnTo>
                  <a:lnTo>
                    <a:pt x="43219" y="139751"/>
                  </a:lnTo>
                  <a:lnTo>
                    <a:pt x="51063" y="136176"/>
                  </a:lnTo>
                  <a:lnTo>
                    <a:pt x="80463" y="110811"/>
                  </a:lnTo>
                  <a:lnTo>
                    <a:pt x="88443" y="90905"/>
                  </a:lnTo>
                  <a:lnTo>
                    <a:pt x="90820" y="67629"/>
                  </a:lnTo>
                  <a:lnTo>
                    <a:pt x="87921" y="41814"/>
                  </a:lnTo>
                  <a:lnTo>
                    <a:pt x="89053" y="42808"/>
                  </a:lnTo>
                  <a:lnTo>
                    <a:pt x="108893" y="85466"/>
                  </a:lnTo>
                  <a:lnTo>
                    <a:pt x="114733" y="92967"/>
                  </a:lnTo>
                  <a:lnTo>
                    <a:pt x="127461" y="101301"/>
                  </a:lnTo>
                  <a:lnTo>
                    <a:pt x="147470" y="10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431015" y="4187698"/>
              <a:ext cx="74975" cy="137021"/>
            </a:xfrm>
            <a:custGeom>
              <a:avLst/>
              <a:gdLst/>
              <a:ahLst/>
              <a:cxnLst/>
              <a:rect l="0" t="0" r="0" b="0"/>
              <a:pathLst>
                <a:path w="74975" h="137021">
                  <a:moveTo>
                    <a:pt x="22332" y="97400"/>
                  </a:moveTo>
                  <a:lnTo>
                    <a:pt x="51640" y="135774"/>
                  </a:lnTo>
                  <a:lnTo>
                    <a:pt x="53569" y="137020"/>
                  </a:lnTo>
                  <a:lnTo>
                    <a:pt x="20204" y="75424"/>
                  </a:lnTo>
                  <a:lnTo>
                    <a:pt x="161" y="41283"/>
                  </a:lnTo>
                  <a:lnTo>
                    <a:pt x="0" y="22157"/>
                  </a:lnTo>
                  <a:lnTo>
                    <a:pt x="3934" y="14483"/>
                  </a:lnTo>
                  <a:lnTo>
                    <a:pt x="17665" y="2836"/>
                  </a:lnTo>
                  <a:lnTo>
                    <a:pt x="38585" y="0"/>
                  </a:lnTo>
                  <a:lnTo>
                    <a:pt x="74974" y="2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571988" y="4166835"/>
              <a:ext cx="123515" cy="139321"/>
            </a:xfrm>
            <a:custGeom>
              <a:avLst/>
              <a:gdLst/>
              <a:ahLst/>
              <a:cxnLst/>
              <a:rect l="0" t="0" r="0" b="0"/>
              <a:pathLst>
                <a:path w="123515" h="139321">
                  <a:moveTo>
                    <a:pt x="7701" y="76149"/>
                  </a:moveTo>
                  <a:lnTo>
                    <a:pt x="61576" y="57021"/>
                  </a:lnTo>
                  <a:lnTo>
                    <a:pt x="81948" y="45811"/>
                  </a:lnTo>
                  <a:lnTo>
                    <a:pt x="87614" y="38376"/>
                  </a:lnTo>
                  <a:lnTo>
                    <a:pt x="90222" y="29910"/>
                  </a:lnTo>
                  <a:lnTo>
                    <a:pt x="90791" y="20757"/>
                  </a:lnTo>
                  <a:lnTo>
                    <a:pt x="87661" y="13485"/>
                  </a:lnTo>
                  <a:lnTo>
                    <a:pt x="74824" y="2285"/>
                  </a:lnTo>
                  <a:lnTo>
                    <a:pt x="66487" y="0"/>
                  </a:lnTo>
                  <a:lnTo>
                    <a:pt x="47866" y="581"/>
                  </a:lnTo>
                  <a:lnTo>
                    <a:pt x="31011" y="7858"/>
                  </a:lnTo>
                  <a:lnTo>
                    <a:pt x="23241" y="13074"/>
                  </a:lnTo>
                  <a:lnTo>
                    <a:pt x="11488" y="28229"/>
                  </a:lnTo>
                  <a:lnTo>
                    <a:pt x="3535" y="47832"/>
                  </a:lnTo>
                  <a:lnTo>
                    <a:pt x="0" y="72143"/>
                  </a:lnTo>
                  <a:lnTo>
                    <a:pt x="4668" y="92306"/>
                  </a:lnTo>
                  <a:lnTo>
                    <a:pt x="9189" y="100958"/>
                  </a:lnTo>
                  <a:lnTo>
                    <a:pt x="23570" y="113692"/>
                  </a:lnTo>
                  <a:lnTo>
                    <a:pt x="61398" y="131398"/>
                  </a:lnTo>
                  <a:lnTo>
                    <a:pt x="123514" y="139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895544" y="4136769"/>
              <a:ext cx="106731" cy="148330"/>
            </a:xfrm>
            <a:custGeom>
              <a:avLst/>
              <a:gdLst/>
              <a:ahLst/>
              <a:cxnLst/>
              <a:rect l="0" t="0" r="0" b="0"/>
              <a:pathLst>
                <a:path w="106731" h="148330">
                  <a:moveTo>
                    <a:pt x="0" y="85158"/>
                  </a:moveTo>
                  <a:lnTo>
                    <a:pt x="58616" y="85158"/>
                  </a:lnTo>
                  <a:lnTo>
                    <a:pt x="79084" y="78919"/>
                  </a:lnTo>
                  <a:lnTo>
                    <a:pt x="87817" y="73980"/>
                  </a:lnTo>
                  <a:lnTo>
                    <a:pt x="100641" y="59133"/>
                  </a:lnTo>
                  <a:lnTo>
                    <a:pt x="105698" y="50260"/>
                  </a:lnTo>
                  <a:lnTo>
                    <a:pt x="106730" y="40836"/>
                  </a:lnTo>
                  <a:lnTo>
                    <a:pt x="101637" y="21006"/>
                  </a:lnTo>
                  <a:lnTo>
                    <a:pt x="88456" y="6733"/>
                  </a:lnTo>
                  <a:lnTo>
                    <a:pt x="80028" y="1290"/>
                  </a:lnTo>
                  <a:lnTo>
                    <a:pt x="70899" y="0"/>
                  </a:lnTo>
                  <a:lnTo>
                    <a:pt x="51398" y="4806"/>
                  </a:lnTo>
                  <a:lnTo>
                    <a:pt x="26277" y="20666"/>
                  </a:lnTo>
                  <a:lnTo>
                    <a:pt x="14408" y="36608"/>
                  </a:lnTo>
                  <a:lnTo>
                    <a:pt x="6403" y="56561"/>
                  </a:lnTo>
                  <a:lnTo>
                    <a:pt x="2846" y="81027"/>
                  </a:lnTo>
                  <a:lnTo>
                    <a:pt x="7504" y="101259"/>
                  </a:lnTo>
                  <a:lnTo>
                    <a:pt x="29558" y="133312"/>
                  </a:lnTo>
                  <a:lnTo>
                    <a:pt x="49012" y="141655"/>
                  </a:lnTo>
                  <a:lnTo>
                    <a:pt x="94756" y="148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078913" y="4185938"/>
              <a:ext cx="258829" cy="299569"/>
            </a:xfrm>
            <a:custGeom>
              <a:avLst/>
              <a:gdLst/>
              <a:ahLst/>
              <a:cxnLst/>
              <a:rect l="0" t="0" r="0" b="0"/>
              <a:pathLst>
                <a:path w="258829" h="299569">
                  <a:moveTo>
                    <a:pt x="100900" y="67575"/>
                  </a:moveTo>
                  <a:lnTo>
                    <a:pt x="100900" y="45218"/>
                  </a:lnTo>
                  <a:lnTo>
                    <a:pt x="89722" y="14547"/>
                  </a:lnTo>
                  <a:lnTo>
                    <a:pt x="81750" y="7656"/>
                  </a:lnTo>
                  <a:lnTo>
                    <a:pt x="60413" y="0"/>
                  </a:lnTo>
                  <a:lnTo>
                    <a:pt x="50512" y="298"/>
                  </a:lnTo>
                  <a:lnTo>
                    <a:pt x="33272" y="6868"/>
                  </a:lnTo>
                  <a:lnTo>
                    <a:pt x="10412" y="29310"/>
                  </a:lnTo>
                  <a:lnTo>
                    <a:pt x="2192" y="51348"/>
                  </a:lnTo>
                  <a:lnTo>
                    <a:pt x="0" y="63776"/>
                  </a:lnTo>
                  <a:lnTo>
                    <a:pt x="3803" y="83824"/>
                  </a:lnTo>
                  <a:lnTo>
                    <a:pt x="8093" y="92445"/>
                  </a:lnTo>
                  <a:lnTo>
                    <a:pt x="22218" y="105144"/>
                  </a:lnTo>
                  <a:lnTo>
                    <a:pt x="30898" y="110169"/>
                  </a:lnTo>
                  <a:lnTo>
                    <a:pt x="40194" y="111179"/>
                  </a:lnTo>
                  <a:lnTo>
                    <a:pt x="59882" y="106062"/>
                  </a:lnTo>
                  <a:lnTo>
                    <a:pt x="85107" y="90026"/>
                  </a:lnTo>
                  <a:lnTo>
                    <a:pt x="91541" y="90731"/>
                  </a:lnTo>
                  <a:lnTo>
                    <a:pt x="97001" y="95881"/>
                  </a:lnTo>
                  <a:lnTo>
                    <a:pt x="114168" y="132177"/>
                  </a:lnTo>
                  <a:lnTo>
                    <a:pt x="124051" y="191910"/>
                  </a:lnTo>
                  <a:lnTo>
                    <a:pt x="136409" y="241223"/>
                  </a:lnTo>
                  <a:lnTo>
                    <a:pt x="144049" y="296241"/>
                  </a:lnTo>
                  <a:lnTo>
                    <a:pt x="148384" y="299568"/>
                  </a:lnTo>
                  <a:lnTo>
                    <a:pt x="153613" y="299445"/>
                  </a:lnTo>
                  <a:lnTo>
                    <a:pt x="165662" y="293071"/>
                  </a:lnTo>
                  <a:lnTo>
                    <a:pt x="188719" y="279447"/>
                  </a:lnTo>
                  <a:lnTo>
                    <a:pt x="242375" y="260322"/>
                  </a:lnTo>
                  <a:lnTo>
                    <a:pt x="258828" y="257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253513" y="4179813"/>
              <a:ext cx="155157" cy="143061"/>
            </a:xfrm>
            <a:custGeom>
              <a:avLst/>
              <a:gdLst/>
              <a:ahLst/>
              <a:cxnLst/>
              <a:rect l="0" t="0" r="0" b="0"/>
              <a:pathLst>
                <a:path w="155157" h="143061">
                  <a:moveTo>
                    <a:pt x="0" y="0"/>
                  </a:moveTo>
                  <a:lnTo>
                    <a:pt x="3119" y="42692"/>
                  </a:lnTo>
                  <a:lnTo>
                    <a:pt x="19128" y="93663"/>
                  </a:lnTo>
                  <a:lnTo>
                    <a:pt x="49803" y="132755"/>
                  </a:lnTo>
                  <a:lnTo>
                    <a:pt x="69708" y="140891"/>
                  </a:lnTo>
                  <a:lnTo>
                    <a:pt x="81567" y="143060"/>
                  </a:lnTo>
                  <a:lnTo>
                    <a:pt x="100982" y="139231"/>
                  </a:lnTo>
                  <a:lnTo>
                    <a:pt x="125067" y="123922"/>
                  </a:lnTo>
                  <a:lnTo>
                    <a:pt x="138643" y="110059"/>
                  </a:lnTo>
                  <a:lnTo>
                    <a:pt x="148577" y="92199"/>
                  </a:lnTo>
                  <a:lnTo>
                    <a:pt x="155156" y="56824"/>
                  </a:lnTo>
                  <a:lnTo>
                    <a:pt x="14739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479096" y="4209430"/>
              <a:ext cx="142915" cy="116029"/>
            </a:xfrm>
            <a:custGeom>
              <a:avLst/>
              <a:gdLst/>
              <a:ahLst/>
              <a:cxnLst/>
              <a:rect l="0" t="0" r="0" b="0"/>
              <a:pathLst>
                <a:path w="142915" h="116029">
                  <a:moveTo>
                    <a:pt x="69215" y="33554"/>
                  </a:moveTo>
                  <a:lnTo>
                    <a:pt x="58036" y="16787"/>
                  </a:lnTo>
                  <a:lnTo>
                    <a:pt x="43189" y="5435"/>
                  </a:lnTo>
                  <a:lnTo>
                    <a:pt x="34317" y="770"/>
                  </a:lnTo>
                  <a:lnTo>
                    <a:pt x="26062" y="0"/>
                  </a:lnTo>
                  <a:lnTo>
                    <a:pt x="10652" y="5383"/>
                  </a:lnTo>
                  <a:lnTo>
                    <a:pt x="5606" y="12434"/>
                  </a:lnTo>
                  <a:lnTo>
                    <a:pt x="0" y="32746"/>
                  </a:lnTo>
                  <a:lnTo>
                    <a:pt x="2433" y="70490"/>
                  </a:lnTo>
                  <a:lnTo>
                    <a:pt x="16152" y="105719"/>
                  </a:lnTo>
                  <a:lnTo>
                    <a:pt x="23311" y="112080"/>
                  </a:lnTo>
                  <a:lnTo>
                    <a:pt x="31593" y="115150"/>
                  </a:lnTo>
                  <a:lnTo>
                    <a:pt x="40624" y="116028"/>
                  </a:lnTo>
                  <a:lnTo>
                    <a:pt x="48984" y="113103"/>
                  </a:lnTo>
                  <a:lnTo>
                    <a:pt x="64513" y="100494"/>
                  </a:lnTo>
                  <a:lnTo>
                    <a:pt x="72974" y="80073"/>
                  </a:lnTo>
                  <a:lnTo>
                    <a:pt x="75231" y="68076"/>
                  </a:lnTo>
                  <a:lnTo>
                    <a:pt x="77905" y="63588"/>
                  </a:lnTo>
                  <a:lnTo>
                    <a:pt x="80857" y="64106"/>
                  </a:lnTo>
                  <a:lnTo>
                    <a:pt x="99590" y="84563"/>
                  </a:lnTo>
                  <a:lnTo>
                    <a:pt x="142914" y="107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653596" y="401135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9878" y="176886"/>
                  </a:lnTo>
                  <a:lnTo>
                    <a:pt x="15989" y="234722"/>
                  </a:lnTo>
                  <a:lnTo>
                    <a:pt x="20390" y="29591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990300" y="4401506"/>
              <a:ext cx="768581" cy="9935"/>
            </a:xfrm>
            <a:custGeom>
              <a:avLst/>
              <a:gdLst/>
              <a:ahLst/>
              <a:cxnLst/>
              <a:rect l="0" t="0" r="0" b="0"/>
              <a:pathLst>
                <a:path w="768581" h="9935">
                  <a:moveTo>
                    <a:pt x="768580" y="9934"/>
                  </a:moveTo>
                  <a:lnTo>
                    <a:pt x="709964" y="9934"/>
                  </a:lnTo>
                  <a:lnTo>
                    <a:pt x="655790" y="2698"/>
                  </a:lnTo>
                  <a:lnTo>
                    <a:pt x="596909" y="56"/>
                  </a:lnTo>
                  <a:lnTo>
                    <a:pt x="546529" y="2718"/>
                  </a:lnTo>
                  <a:lnTo>
                    <a:pt x="494557" y="7796"/>
                  </a:lnTo>
                  <a:lnTo>
                    <a:pt x="438994" y="6181"/>
                  </a:lnTo>
                  <a:lnTo>
                    <a:pt x="381197" y="1413"/>
                  </a:lnTo>
                  <a:lnTo>
                    <a:pt x="323907" y="0"/>
                  </a:lnTo>
                  <a:lnTo>
                    <a:pt x="268718" y="2701"/>
                  </a:lnTo>
                  <a:lnTo>
                    <a:pt x="219610" y="7791"/>
                  </a:lnTo>
                  <a:lnTo>
                    <a:pt x="164895" y="9299"/>
                  </a:lnTo>
                  <a:lnTo>
                    <a:pt x="104230" y="9746"/>
                  </a:lnTo>
                  <a:lnTo>
                    <a:pt x="48041" y="9878"/>
                  </a:lnTo>
                  <a:lnTo>
                    <a:pt x="0" y="9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4" name="Freeform 173"/>
          <p:cNvSpPr/>
          <p:nvPr/>
        </p:nvSpPr>
        <p:spPr>
          <a:xfrm>
            <a:off x="8058410" y="926178"/>
            <a:ext cx="1282397" cy="802605"/>
          </a:xfrm>
          <a:custGeom>
            <a:avLst/>
            <a:gdLst/>
            <a:ahLst/>
            <a:cxnLst/>
            <a:rect l="0" t="0" r="0" b="0"/>
            <a:pathLst>
              <a:path w="1282397" h="802605">
                <a:moveTo>
                  <a:pt x="518828" y="10529"/>
                </a:moveTo>
                <a:lnTo>
                  <a:pt x="481350" y="18862"/>
                </a:lnTo>
                <a:lnTo>
                  <a:pt x="458887" y="22421"/>
                </a:lnTo>
                <a:lnTo>
                  <a:pt x="429578" y="35239"/>
                </a:lnTo>
                <a:lnTo>
                  <a:pt x="375289" y="46995"/>
                </a:lnTo>
                <a:lnTo>
                  <a:pt x="349748" y="55982"/>
                </a:lnTo>
                <a:lnTo>
                  <a:pt x="291930" y="64871"/>
                </a:lnTo>
                <a:lnTo>
                  <a:pt x="235181" y="80943"/>
                </a:lnTo>
                <a:lnTo>
                  <a:pt x="181998" y="98296"/>
                </a:lnTo>
                <a:lnTo>
                  <a:pt x="118752" y="119326"/>
                </a:lnTo>
                <a:lnTo>
                  <a:pt x="62161" y="133362"/>
                </a:lnTo>
                <a:lnTo>
                  <a:pt x="3798" y="150909"/>
                </a:lnTo>
                <a:lnTo>
                  <a:pt x="0" y="155588"/>
                </a:lnTo>
                <a:lnTo>
                  <a:pt x="977" y="161047"/>
                </a:lnTo>
                <a:lnTo>
                  <a:pt x="5138" y="167026"/>
                </a:lnTo>
                <a:lnTo>
                  <a:pt x="19120" y="176790"/>
                </a:lnTo>
                <a:lnTo>
                  <a:pt x="77128" y="199849"/>
                </a:lnTo>
                <a:lnTo>
                  <a:pt x="139846" y="221082"/>
                </a:lnTo>
                <a:lnTo>
                  <a:pt x="202977" y="242154"/>
                </a:lnTo>
                <a:lnTo>
                  <a:pt x="266144" y="271546"/>
                </a:lnTo>
                <a:lnTo>
                  <a:pt x="326022" y="298235"/>
                </a:lnTo>
                <a:lnTo>
                  <a:pt x="381524" y="324482"/>
                </a:lnTo>
                <a:lnTo>
                  <a:pt x="434543" y="349848"/>
                </a:lnTo>
                <a:lnTo>
                  <a:pt x="494471" y="375617"/>
                </a:lnTo>
                <a:lnTo>
                  <a:pt x="555568" y="407578"/>
                </a:lnTo>
                <a:lnTo>
                  <a:pt x="615996" y="433927"/>
                </a:lnTo>
                <a:lnTo>
                  <a:pt x="675687" y="467061"/>
                </a:lnTo>
                <a:lnTo>
                  <a:pt x="729257" y="496309"/>
                </a:lnTo>
                <a:lnTo>
                  <a:pt x="792556" y="528292"/>
                </a:lnTo>
                <a:lnTo>
                  <a:pt x="855738" y="556437"/>
                </a:lnTo>
                <a:lnTo>
                  <a:pt x="909846" y="591196"/>
                </a:lnTo>
                <a:lnTo>
                  <a:pt x="971682" y="628649"/>
                </a:lnTo>
                <a:lnTo>
                  <a:pt x="1027333" y="660235"/>
                </a:lnTo>
                <a:lnTo>
                  <a:pt x="1061000" y="676037"/>
                </a:lnTo>
                <a:lnTo>
                  <a:pt x="1119410" y="716132"/>
                </a:lnTo>
                <a:lnTo>
                  <a:pt x="1179044" y="749736"/>
                </a:lnTo>
                <a:lnTo>
                  <a:pt x="1205387" y="766116"/>
                </a:lnTo>
                <a:lnTo>
                  <a:pt x="1266545" y="797754"/>
                </a:lnTo>
                <a:lnTo>
                  <a:pt x="1277009" y="802068"/>
                </a:lnTo>
                <a:lnTo>
                  <a:pt x="1281645" y="802604"/>
                </a:lnTo>
                <a:lnTo>
                  <a:pt x="1282396" y="800621"/>
                </a:lnTo>
                <a:lnTo>
                  <a:pt x="1276992" y="792180"/>
                </a:lnTo>
                <a:lnTo>
                  <a:pt x="1231242" y="747262"/>
                </a:lnTo>
                <a:lnTo>
                  <a:pt x="1168358" y="691362"/>
                </a:lnTo>
                <a:lnTo>
                  <a:pt x="1104921" y="628200"/>
                </a:lnTo>
                <a:lnTo>
                  <a:pt x="1041743" y="565030"/>
                </a:lnTo>
                <a:lnTo>
                  <a:pt x="978572" y="501859"/>
                </a:lnTo>
                <a:lnTo>
                  <a:pt x="937628" y="458575"/>
                </a:lnTo>
                <a:lnTo>
                  <a:pt x="921467" y="431452"/>
                </a:lnTo>
                <a:lnTo>
                  <a:pt x="866726" y="370886"/>
                </a:lnTo>
                <a:lnTo>
                  <a:pt x="810134" y="312439"/>
                </a:lnTo>
                <a:lnTo>
                  <a:pt x="746945" y="249177"/>
                </a:lnTo>
                <a:lnTo>
                  <a:pt x="690793" y="193023"/>
                </a:lnTo>
                <a:lnTo>
                  <a:pt x="641660" y="134337"/>
                </a:lnTo>
                <a:lnTo>
                  <a:pt x="592527" y="75952"/>
                </a:lnTo>
                <a:lnTo>
                  <a:pt x="535595" y="13707"/>
                </a:lnTo>
                <a:lnTo>
                  <a:pt x="52935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7359683" y="1993242"/>
            <a:ext cx="831752" cy="1073908"/>
          </a:xfrm>
          <a:custGeom>
            <a:avLst/>
            <a:gdLst/>
            <a:ahLst/>
            <a:cxnLst/>
            <a:rect l="0" t="0" r="0" b="0"/>
            <a:pathLst>
              <a:path w="831752" h="1073908">
                <a:moveTo>
                  <a:pt x="415945" y="0"/>
                </a:moveTo>
                <a:lnTo>
                  <a:pt x="831751" y="1073907"/>
                </a:lnTo>
                <a:lnTo>
                  <a:pt x="0" y="107390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6090735" y="3887186"/>
            <a:ext cx="1537163" cy="958095"/>
          </a:xfrm>
          <a:custGeom>
            <a:avLst/>
            <a:gdLst/>
            <a:ahLst/>
            <a:cxnLst/>
            <a:rect l="0" t="0" r="0" b="0"/>
            <a:pathLst>
              <a:path w="1537163" h="958095">
                <a:moveTo>
                  <a:pt x="768707" y="0"/>
                </a:moveTo>
                <a:lnTo>
                  <a:pt x="1537162" y="958094"/>
                </a:lnTo>
                <a:lnTo>
                  <a:pt x="0" y="95809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9" name="Group 178"/>
          <p:cNvGrpSpPr/>
          <p:nvPr/>
        </p:nvGrpSpPr>
        <p:grpSpPr>
          <a:xfrm>
            <a:off x="7464112" y="2406353"/>
            <a:ext cx="589597" cy="168457"/>
            <a:chOff x="7464112" y="2406353"/>
            <a:chExt cx="589597" cy="168457"/>
          </a:xfrm>
        </p:grpSpPr>
        <p:sp>
          <p:nvSpPr>
            <p:cNvPr id="177" name="Freeform 176"/>
            <p:cNvSpPr/>
            <p:nvPr/>
          </p:nvSpPr>
          <p:spPr>
            <a:xfrm>
              <a:off x="7464112" y="2480053"/>
              <a:ext cx="168458" cy="94757"/>
            </a:xfrm>
            <a:custGeom>
              <a:avLst/>
              <a:gdLst/>
              <a:ahLst/>
              <a:cxnLst/>
              <a:rect l="0" t="0" r="0" b="0"/>
              <a:pathLst>
                <a:path w="168458" h="94757">
                  <a:moveTo>
                    <a:pt x="0" y="0"/>
                  </a:moveTo>
                  <a:lnTo>
                    <a:pt x="24047" y="9575"/>
                  </a:lnTo>
                  <a:lnTo>
                    <a:pt x="85122" y="44664"/>
                  </a:lnTo>
                  <a:lnTo>
                    <a:pt x="139144" y="81332"/>
                  </a:lnTo>
                  <a:lnTo>
                    <a:pt x="1684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864195" y="2406353"/>
              <a:ext cx="189514" cy="126343"/>
            </a:xfrm>
            <a:custGeom>
              <a:avLst/>
              <a:gdLst/>
              <a:ahLst/>
              <a:cxnLst/>
              <a:rect l="0" t="0" r="0" b="0"/>
              <a:pathLst>
                <a:path w="189514" h="126343">
                  <a:moveTo>
                    <a:pt x="189513" y="0"/>
                  </a:moveTo>
                  <a:lnTo>
                    <a:pt x="129572" y="35917"/>
                  </a:lnTo>
                  <a:lnTo>
                    <a:pt x="72905" y="77282"/>
                  </a:lnTo>
                  <a:lnTo>
                    <a:pt x="13969" y="11092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464497" y="4158756"/>
            <a:ext cx="736996" cy="189514"/>
            <a:chOff x="6464497" y="4158756"/>
            <a:chExt cx="736996" cy="189514"/>
          </a:xfrm>
        </p:grpSpPr>
        <p:sp>
          <p:nvSpPr>
            <p:cNvPr id="180" name="Freeform 179"/>
            <p:cNvSpPr/>
            <p:nvPr/>
          </p:nvSpPr>
          <p:spPr>
            <a:xfrm>
              <a:off x="6464497" y="4190342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0" y="0"/>
                  </a:moveTo>
                  <a:lnTo>
                    <a:pt x="57566" y="56395"/>
                  </a:lnTo>
                  <a:lnTo>
                    <a:pt x="115178" y="105299"/>
                  </a:lnTo>
                  <a:lnTo>
                    <a:pt x="16845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022507" y="4158756"/>
              <a:ext cx="178986" cy="115815"/>
            </a:xfrm>
            <a:custGeom>
              <a:avLst/>
              <a:gdLst/>
              <a:ahLst/>
              <a:cxnLst/>
              <a:rect l="0" t="0" r="0" b="0"/>
              <a:pathLst>
                <a:path w="178986" h="115815">
                  <a:moveTo>
                    <a:pt x="178985" y="0"/>
                  </a:moveTo>
                  <a:lnTo>
                    <a:pt x="144087" y="29309"/>
                  </a:lnTo>
                  <a:lnTo>
                    <a:pt x="80742" y="67728"/>
                  </a:lnTo>
                  <a:lnTo>
                    <a:pt x="23091" y="10654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90880" y="4695709"/>
            <a:ext cx="31587" cy="223271"/>
            <a:chOff x="6790880" y="4695709"/>
            <a:chExt cx="31587" cy="223271"/>
          </a:xfrm>
        </p:grpSpPr>
        <p:sp>
          <p:nvSpPr>
            <p:cNvPr id="183" name="Freeform 182"/>
            <p:cNvSpPr/>
            <p:nvPr/>
          </p:nvSpPr>
          <p:spPr>
            <a:xfrm>
              <a:off x="6790880" y="4695709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0"/>
                  </a:moveTo>
                  <a:lnTo>
                    <a:pt x="23253" y="37479"/>
                  </a:lnTo>
                  <a:lnTo>
                    <a:pt x="15902" y="88902"/>
                  </a:lnTo>
                  <a:lnTo>
                    <a:pt x="10421" y="142950"/>
                  </a:lnTo>
                  <a:lnTo>
                    <a:pt x="2405" y="18551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790880" y="4906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442196" y="109336"/>
            <a:ext cx="6905409" cy="722416"/>
            <a:chOff x="442196" y="109336"/>
            <a:chExt cx="6905409" cy="722416"/>
          </a:xfrm>
        </p:grpSpPr>
        <p:sp>
          <p:nvSpPr>
            <p:cNvPr id="2" name="Freeform 1"/>
            <p:cNvSpPr/>
            <p:nvPr/>
          </p:nvSpPr>
          <p:spPr>
            <a:xfrm>
              <a:off x="674151" y="109336"/>
              <a:ext cx="347114" cy="509074"/>
            </a:xfrm>
            <a:custGeom>
              <a:avLst/>
              <a:gdLst/>
              <a:ahLst/>
              <a:cxnLst/>
              <a:rect l="0" t="0" r="0" b="0"/>
              <a:pathLst>
                <a:path w="347114" h="509074">
                  <a:moveTo>
                    <a:pt x="273413" y="59119"/>
                  </a:moveTo>
                  <a:lnTo>
                    <a:pt x="219299" y="16458"/>
                  </a:lnTo>
                  <a:lnTo>
                    <a:pt x="197890" y="5064"/>
                  </a:lnTo>
                  <a:lnTo>
                    <a:pt x="172777" y="0"/>
                  </a:lnTo>
                  <a:lnTo>
                    <a:pt x="137920" y="2738"/>
                  </a:lnTo>
                  <a:lnTo>
                    <a:pt x="119218" y="11054"/>
                  </a:lnTo>
                  <a:lnTo>
                    <a:pt x="103106" y="23719"/>
                  </a:lnTo>
                  <a:lnTo>
                    <a:pt x="52412" y="85884"/>
                  </a:lnTo>
                  <a:lnTo>
                    <a:pt x="29847" y="137456"/>
                  </a:lnTo>
                  <a:lnTo>
                    <a:pt x="12253" y="184366"/>
                  </a:lnTo>
                  <a:lnTo>
                    <a:pt x="3400" y="235310"/>
                  </a:lnTo>
                  <a:lnTo>
                    <a:pt x="777" y="293038"/>
                  </a:lnTo>
                  <a:lnTo>
                    <a:pt x="0" y="349007"/>
                  </a:lnTo>
                  <a:lnTo>
                    <a:pt x="10948" y="397046"/>
                  </a:lnTo>
                  <a:lnTo>
                    <a:pt x="42844" y="445625"/>
                  </a:lnTo>
                  <a:lnTo>
                    <a:pt x="85657" y="486415"/>
                  </a:lnTo>
                  <a:lnTo>
                    <a:pt x="116006" y="502490"/>
                  </a:lnTo>
                  <a:lnTo>
                    <a:pt x="158404" y="509073"/>
                  </a:lnTo>
                  <a:lnTo>
                    <a:pt x="196832" y="505434"/>
                  </a:lnTo>
                  <a:lnTo>
                    <a:pt x="230446" y="491358"/>
                  </a:lnTo>
                  <a:lnTo>
                    <a:pt x="286991" y="444992"/>
                  </a:lnTo>
                  <a:lnTo>
                    <a:pt x="333438" y="402260"/>
                  </a:lnTo>
                  <a:lnTo>
                    <a:pt x="347113" y="3960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67841" y="115813"/>
              <a:ext cx="37652" cy="473783"/>
            </a:xfrm>
            <a:custGeom>
              <a:avLst/>
              <a:gdLst/>
              <a:ahLst/>
              <a:cxnLst/>
              <a:rect l="0" t="0" r="0" b="0"/>
              <a:pathLst>
                <a:path w="37652" h="473783">
                  <a:moveTo>
                    <a:pt x="6065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4520" y="114694"/>
                  </a:lnTo>
                  <a:lnTo>
                    <a:pt x="11349" y="174604"/>
                  </a:lnTo>
                  <a:lnTo>
                    <a:pt x="20629" y="220450"/>
                  </a:lnTo>
                  <a:lnTo>
                    <a:pt x="25198" y="276668"/>
                  </a:lnTo>
                  <a:lnTo>
                    <a:pt x="26552" y="337779"/>
                  </a:lnTo>
                  <a:lnTo>
                    <a:pt x="26953" y="389161"/>
                  </a:lnTo>
                  <a:lnTo>
                    <a:pt x="34325" y="444936"/>
                  </a:lnTo>
                  <a:lnTo>
                    <a:pt x="37651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92606" y="378483"/>
              <a:ext cx="186628" cy="196887"/>
            </a:xfrm>
            <a:custGeom>
              <a:avLst/>
              <a:gdLst/>
              <a:ahLst/>
              <a:cxnLst/>
              <a:rect l="0" t="0" r="0" b="0"/>
              <a:pathLst>
                <a:path w="186628" h="196887">
                  <a:moveTo>
                    <a:pt x="91870" y="95299"/>
                  </a:moveTo>
                  <a:lnTo>
                    <a:pt x="103049" y="78531"/>
                  </a:lnTo>
                  <a:lnTo>
                    <a:pt x="110000" y="45747"/>
                  </a:lnTo>
                  <a:lnTo>
                    <a:pt x="105387" y="26093"/>
                  </a:lnTo>
                  <a:lnTo>
                    <a:pt x="100882" y="17576"/>
                  </a:lnTo>
                  <a:lnTo>
                    <a:pt x="86517" y="4993"/>
                  </a:lnTo>
                  <a:lnTo>
                    <a:pt x="77773" y="0"/>
                  </a:lnTo>
                  <a:lnTo>
                    <a:pt x="69604" y="181"/>
                  </a:lnTo>
                  <a:lnTo>
                    <a:pt x="61818" y="3811"/>
                  </a:lnTo>
                  <a:lnTo>
                    <a:pt x="48098" y="17203"/>
                  </a:lnTo>
                  <a:lnTo>
                    <a:pt x="10151" y="76796"/>
                  </a:lnTo>
                  <a:lnTo>
                    <a:pt x="2908" y="97604"/>
                  </a:lnTo>
                  <a:lnTo>
                    <a:pt x="0" y="135626"/>
                  </a:lnTo>
                  <a:lnTo>
                    <a:pt x="3466" y="162745"/>
                  </a:lnTo>
                  <a:lnTo>
                    <a:pt x="15145" y="184157"/>
                  </a:lnTo>
                  <a:lnTo>
                    <a:pt x="23172" y="193142"/>
                  </a:lnTo>
                  <a:lnTo>
                    <a:pt x="32034" y="196792"/>
                  </a:lnTo>
                  <a:lnTo>
                    <a:pt x="41451" y="196886"/>
                  </a:lnTo>
                  <a:lnTo>
                    <a:pt x="51238" y="194609"/>
                  </a:lnTo>
                  <a:lnTo>
                    <a:pt x="58933" y="188412"/>
                  </a:lnTo>
                  <a:lnTo>
                    <a:pt x="89338" y="137428"/>
                  </a:lnTo>
                  <a:lnTo>
                    <a:pt x="100989" y="95085"/>
                  </a:lnTo>
                  <a:lnTo>
                    <a:pt x="103798" y="95156"/>
                  </a:lnTo>
                  <a:lnTo>
                    <a:pt x="110040" y="104594"/>
                  </a:lnTo>
                  <a:lnTo>
                    <a:pt x="127047" y="149165"/>
                  </a:lnTo>
                  <a:lnTo>
                    <a:pt x="140260" y="163303"/>
                  </a:lnTo>
                  <a:lnTo>
                    <a:pt x="156660" y="172316"/>
                  </a:lnTo>
                  <a:lnTo>
                    <a:pt x="186627" y="179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1762" y="373436"/>
              <a:ext cx="126606" cy="184575"/>
            </a:xfrm>
            <a:custGeom>
              <a:avLst/>
              <a:gdLst/>
              <a:ahLst/>
              <a:cxnLst/>
              <a:rect l="0" t="0" r="0" b="0"/>
              <a:pathLst>
                <a:path w="126606" h="184575">
                  <a:moveTo>
                    <a:pt x="93284" y="5589"/>
                  </a:moveTo>
                  <a:lnTo>
                    <a:pt x="76517" y="0"/>
                  </a:lnTo>
                  <a:lnTo>
                    <a:pt x="58926" y="376"/>
                  </a:lnTo>
                  <a:lnTo>
                    <a:pt x="40579" y="5612"/>
                  </a:lnTo>
                  <a:lnTo>
                    <a:pt x="2491" y="34593"/>
                  </a:lnTo>
                  <a:lnTo>
                    <a:pt x="0" y="41303"/>
                  </a:lnTo>
                  <a:lnTo>
                    <a:pt x="679" y="48116"/>
                  </a:lnTo>
                  <a:lnTo>
                    <a:pt x="3471" y="54997"/>
                  </a:lnTo>
                  <a:lnTo>
                    <a:pt x="15933" y="65763"/>
                  </a:lnTo>
                  <a:lnTo>
                    <a:pt x="72831" y="92674"/>
                  </a:lnTo>
                  <a:lnTo>
                    <a:pt x="108871" y="118458"/>
                  </a:lnTo>
                  <a:lnTo>
                    <a:pt x="125719" y="144707"/>
                  </a:lnTo>
                  <a:lnTo>
                    <a:pt x="126605" y="153317"/>
                  </a:lnTo>
                  <a:lnTo>
                    <a:pt x="121352" y="169122"/>
                  </a:lnTo>
                  <a:lnTo>
                    <a:pt x="113166" y="174273"/>
                  </a:lnTo>
                  <a:lnTo>
                    <a:pt x="61120" y="182539"/>
                  </a:lnTo>
                  <a:lnTo>
                    <a:pt x="9056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9803" y="368497"/>
              <a:ext cx="113834" cy="183634"/>
            </a:xfrm>
            <a:custGeom>
              <a:avLst/>
              <a:gdLst/>
              <a:ahLst/>
              <a:cxnLst/>
              <a:rect l="0" t="0" r="0" b="0"/>
              <a:pathLst>
                <a:path w="113834" h="183634">
                  <a:moveTo>
                    <a:pt x="105285" y="0"/>
                  </a:moveTo>
                  <a:lnTo>
                    <a:pt x="43027" y="19128"/>
                  </a:lnTo>
                  <a:lnTo>
                    <a:pt x="26532" y="30338"/>
                  </a:lnTo>
                  <a:lnTo>
                    <a:pt x="14521" y="46239"/>
                  </a:lnTo>
                  <a:lnTo>
                    <a:pt x="9681" y="55392"/>
                  </a:lnTo>
                  <a:lnTo>
                    <a:pt x="8793" y="63834"/>
                  </a:lnTo>
                  <a:lnTo>
                    <a:pt x="14047" y="79454"/>
                  </a:lnTo>
                  <a:lnTo>
                    <a:pt x="30419" y="91075"/>
                  </a:lnTo>
                  <a:lnTo>
                    <a:pt x="84074" y="111819"/>
                  </a:lnTo>
                  <a:lnTo>
                    <a:pt x="105216" y="119107"/>
                  </a:lnTo>
                  <a:lnTo>
                    <a:pt x="111088" y="125028"/>
                  </a:lnTo>
                  <a:lnTo>
                    <a:pt x="113833" y="132485"/>
                  </a:lnTo>
                  <a:lnTo>
                    <a:pt x="113763" y="150129"/>
                  </a:lnTo>
                  <a:lnTo>
                    <a:pt x="109833" y="169669"/>
                  </a:lnTo>
                  <a:lnTo>
                    <a:pt x="103638" y="176284"/>
                  </a:lnTo>
                  <a:lnTo>
                    <a:pt x="84276" y="183633"/>
                  </a:lnTo>
                  <a:lnTo>
                    <a:pt x="26378" y="18040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9844" y="44219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62093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9316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90140" y="231626"/>
              <a:ext cx="131332" cy="294799"/>
            </a:xfrm>
            <a:custGeom>
              <a:avLst/>
              <a:gdLst/>
              <a:ahLst/>
              <a:cxnLst/>
              <a:rect l="0" t="0" r="0" b="0"/>
              <a:pathLst>
                <a:path w="131332" h="294799">
                  <a:moveTo>
                    <a:pt x="36575" y="294798"/>
                  </a:moveTo>
                  <a:lnTo>
                    <a:pt x="33455" y="252107"/>
                  </a:lnTo>
                  <a:lnTo>
                    <a:pt x="21920" y="199278"/>
                  </a:lnTo>
                  <a:lnTo>
                    <a:pt x="9547" y="148158"/>
                  </a:lnTo>
                  <a:lnTo>
                    <a:pt x="2770" y="94214"/>
                  </a:lnTo>
                  <a:lnTo>
                    <a:pt x="0" y="80357"/>
                  </a:lnTo>
                  <a:lnTo>
                    <a:pt x="3162" y="58721"/>
                  </a:lnTo>
                  <a:lnTo>
                    <a:pt x="18096" y="33387"/>
                  </a:lnTo>
                  <a:lnTo>
                    <a:pt x="31871" y="19518"/>
                  </a:lnTo>
                  <a:lnTo>
                    <a:pt x="49692" y="9455"/>
                  </a:lnTo>
                  <a:lnTo>
                    <a:pt x="110514" y="1245"/>
                  </a:lnTo>
                  <a:lnTo>
                    <a:pt x="1313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4072" y="38955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0943" y="410611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23719" y="58617"/>
                  </a:lnTo>
                  <a:lnTo>
                    <a:pt x="40433" y="87818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68829" y="389554"/>
              <a:ext cx="178985" cy="368498"/>
            </a:xfrm>
            <a:custGeom>
              <a:avLst/>
              <a:gdLst/>
              <a:ahLst/>
              <a:cxnLst/>
              <a:rect l="0" t="0" r="0" b="0"/>
              <a:pathLst>
                <a:path w="178985" h="368498">
                  <a:moveTo>
                    <a:pt x="178984" y="0"/>
                  </a:moveTo>
                  <a:lnTo>
                    <a:pt x="144237" y="53875"/>
                  </a:lnTo>
                  <a:lnTo>
                    <a:pt x="111256" y="111026"/>
                  </a:lnTo>
                  <a:lnTo>
                    <a:pt x="80901" y="167857"/>
                  </a:lnTo>
                  <a:lnTo>
                    <a:pt x="47046" y="224490"/>
                  </a:lnTo>
                  <a:lnTo>
                    <a:pt x="26234" y="279567"/>
                  </a:lnTo>
                  <a:lnTo>
                    <a:pt x="7238" y="33629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05395" y="452725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89927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84684" y="398706"/>
              <a:ext cx="151274" cy="148776"/>
            </a:xfrm>
            <a:custGeom>
              <a:avLst/>
              <a:gdLst/>
              <a:ahLst/>
              <a:cxnLst/>
              <a:rect l="0" t="0" r="0" b="0"/>
              <a:pathLst>
                <a:path w="151274" h="148776">
                  <a:moveTo>
                    <a:pt x="0" y="43490"/>
                  </a:moveTo>
                  <a:lnTo>
                    <a:pt x="3119" y="86182"/>
                  </a:lnTo>
                  <a:lnTo>
                    <a:pt x="14654" y="127833"/>
                  </a:lnTo>
                  <a:lnTo>
                    <a:pt x="16788" y="130134"/>
                  </a:lnTo>
                  <a:lnTo>
                    <a:pt x="18211" y="126989"/>
                  </a:lnTo>
                  <a:lnTo>
                    <a:pt x="20682" y="75716"/>
                  </a:lnTo>
                  <a:lnTo>
                    <a:pt x="23285" y="37961"/>
                  </a:lnTo>
                  <a:lnTo>
                    <a:pt x="32186" y="19196"/>
                  </a:lnTo>
                  <a:lnTo>
                    <a:pt x="47060" y="6177"/>
                  </a:lnTo>
                  <a:lnTo>
                    <a:pt x="55940" y="1067"/>
                  </a:lnTo>
                  <a:lnTo>
                    <a:pt x="65369" y="0"/>
                  </a:lnTo>
                  <a:lnTo>
                    <a:pt x="85205" y="5054"/>
                  </a:lnTo>
                  <a:lnTo>
                    <a:pt x="116103" y="21053"/>
                  </a:lnTo>
                  <a:lnTo>
                    <a:pt x="130760" y="37028"/>
                  </a:lnTo>
                  <a:lnTo>
                    <a:pt x="145588" y="68872"/>
                  </a:lnTo>
                  <a:lnTo>
                    <a:pt x="151273" y="93375"/>
                  </a:lnTo>
                  <a:lnTo>
                    <a:pt x="147399" y="148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58383" y="415224"/>
              <a:ext cx="272079" cy="289025"/>
            </a:xfrm>
            <a:custGeom>
              <a:avLst/>
              <a:gdLst/>
              <a:ahLst/>
              <a:cxnLst/>
              <a:rect l="0" t="0" r="0" b="0"/>
              <a:pathLst>
                <a:path w="272079" h="289025">
                  <a:moveTo>
                    <a:pt x="263212" y="79615"/>
                  </a:moveTo>
                  <a:lnTo>
                    <a:pt x="248558" y="35652"/>
                  </a:lnTo>
                  <a:lnTo>
                    <a:pt x="235642" y="18742"/>
                  </a:lnTo>
                  <a:lnTo>
                    <a:pt x="227285" y="10957"/>
                  </a:lnTo>
                  <a:lnTo>
                    <a:pt x="205521" y="2307"/>
                  </a:lnTo>
                  <a:lnTo>
                    <a:pt x="193166" y="0"/>
                  </a:lnTo>
                  <a:lnTo>
                    <a:pt x="173199" y="3676"/>
                  </a:lnTo>
                  <a:lnTo>
                    <a:pt x="148804" y="18900"/>
                  </a:lnTo>
                  <a:lnTo>
                    <a:pt x="135155" y="32743"/>
                  </a:lnTo>
                  <a:lnTo>
                    <a:pt x="125190" y="50594"/>
                  </a:lnTo>
                  <a:lnTo>
                    <a:pt x="118592" y="85964"/>
                  </a:lnTo>
                  <a:lnTo>
                    <a:pt x="123287" y="106223"/>
                  </a:lnTo>
                  <a:lnTo>
                    <a:pt x="127815" y="114901"/>
                  </a:lnTo>
                  <a:lnTo>
                    <a:pt x="142204" y="127663"/>
                  </a:lnTo>
                  <a:lnTo>
                    <a:pt x="150955" y="132704"/>
                  </a:lnTo>
                  <a:lnTo>
                    <a:pt x="160298" y="133725"/>
                  </a:lnTo>
                  <a:lnTo>
                    <a:pt x="180038" y="128620"/>
                  </a:lnTo>
                  <a:lnTo>
                    <a:pt x="212901" y="106279"/>
                  </a:lnTo>
                  <a:lnTo>
                    <a:pt x="227594" y="93026"/>
                  </a:lnTo>
                  <a:lnTo>
                    <a:pt x="233617" y="92065"/>
                  </a:lnTo>
                  <a:lnTo>
                    <a:pt x="238803" y="94934"/>
                  </a:lnTo>
                  <a:lnTo>
                    <a:pt x="243430" y="100356"/>
                  </a:lnTo>
                  <a:lnTo>
                    <a:pt x="255531" y="130344"/>
                  </a:lnTo>
                  <a:lnTo>
                    <a:pt x="262865" y="182399"/>
                  </a:lnTo>
                  <a:lnTo>
                    <a:pt x="271246" y="237742"/>
                  </a:lnTo>
                  <a:lnTo>
                    <a:pt x="272078" y="251713"/>
                  </a:lnTo>
                  <a:lnTo>
                    <a:pt x="269123" y="262197"/>
                  </a:lnTo>
                  <a:lnTo>
                    <a:pt x="263643" y="270357"/>
                  </a:lnTo>
                  <a:lnTo>
                    <a:pt x="256481" y="276966"/>
                  </a:lnTo>
                  <a:lnTo>
                    <a:pt x="236044" y="284310"/>
                  </a:lnTo>
                  <a:lnTo>
                    <a:pt x="184796" y="289024"/>
                  </a:lnTo>
                  <a:lnTo>
                    <a:pt x="123988" y="278579"/>
                  </a:lnTo>
                  <a:lnTo>
                    <a:pt x="64136" y="265406"/>
                  </a:lnTo>
                  <a:lnTo>
                    <a:pt x="10872" y="251162"/>
                  </a:lnTo>
                  <a:lnTo>
                    <a:pt x="0" y="248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58508" y="210569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42114" y="0"/>
                  </a:moveTo>
                  <a:lnTo>
                    <a:pt x="27459" y="58617"/>
                  </a:lnTo>
                  <a:lnTo>
                    <a:pt x="22321" y="121197"/>
                  </a:lnTo>
                  <a:lnTo>
                    <a:pt x="20261" y="171351"/>
                  </a:lnTo>
                  <a:lnTo>
                    <a:pt x="9678" y="233932"/>
                  </a:lnTo>
                  <a:lnTo>
                    <a:pt x="1912" y="29668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32165" y="189512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357969" y="0"/>
                  </a:moveTo>
                  <a:lnTo>
                    <a:pt x="299352" y="0"/>
                  </a:lnTo>
                  <a:lnTo>
                    <a:pt x="236773" y="7236"/>
                  </a:lnTo>
                  <a:lnTo>
                    <a:pt x="184279" y="9553"/>
                  </a:lnTo>
                  <a:lnTo>
                    <a:pt x="127131" y="11410"/>
                  </a:lnTo>
                  <a:lnTo>
                    <a:pt x="64714" y="18805"/>
                  </a:lnTo>
                  <a:lnTo>
                    <a:pt x="27754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95378" y="376292"/>
              <a:ext cx="105286" cy="130227"/>
            </a:xfrm>
            <a:custGeom>
              <a:avLst/>
              <a:gdLst/>
              <a:ahLst/>
              <a:cxnLst/>
              <a:rect l="0" t="0" r="0" b="0"/>
              <a:pathLst>
                <a:path w="105286" h="130227">
                  <a:moveTo>
                    <a:pt x="0" y="23790"/>
                  </a:moveTo>
                  <a:lnTo>
                    <a:pt x="3120" y="77935"/>
                  </a:lnTo>
                  <a:lnTo>
                    <a:pt x="14654" y="127292"/>
                  </a:lnTo>
                  <a:lnTo>
                    <a:pt x="16789" y="130226"/>
                  </a:lnTo>
                  <a:lnTo>
                    <a:pt x="18211" y="127503"/>
                  </a:lnTo>
                  <a:lnTo>
                    <a:pt x="18623" y="113169"/>
                  </a:lnTo>
                  <a:lnTo>
                    <a:pt x="11826" y="54018"/>
                  </a:lnTo>
                  <a:lnTo>
                    <a:pt x="17344" y="30986"/>
                  </a:lnTo>
                  <a:lnTo>
                    <a:pt x="22091" y="21568"/>
                  </a:lnTo>
                  <a:lnTo>
                    <a:pt x="36724" y="7985"/>
                  </a:lnTo>
                  <a:lnTo>
                    <a:pt x="45540" y="2725"/>
                  </a:lnTo>
                  <a:lnTo>
                    <a:pt x="67813" y="0"/>
                  </a:lnTo>
                  <a:lnTo>
                    <a:pt x="105285" y="2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74362" y="40008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8334" y="37478"/>
                  </a:lnTo>
                  <a:lnTo>
                    <a:pt x="9879" y="7232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74362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65384" y="369683"/>
              <a:ext cx="151135" cy="136867"/>
            </a:xfrm>
            <a:custGeom>
              <a:avLst/>
              <a:gdLst/>
              <a:ahLst/>
              <a:cxnLst/>
              <a:rect l="0" t="0" r="0" b="0"/>
              <a:pathLst>
                <a:path w="151135" h="136867">
                  <a:moveTo>
                    <a:pt x="109020" y="61985"/>
                  </a:moveTo>
                  <a:lnTo>
                    <a:pt x="94366" y="8957"/>
                  </a:lnTo>
                  <a:lnTo>
                    <a:pt x="87552" y="3237"/>
                  </a:lnTo>
                  <a:lnTo>
                    <a:pt x="78330" y="592"/>
                  </a:lnTo>
                  <a:lnTo>
                    <a:pt x="67503" y="0"/>
                  </a:lnTo>
                  <a:lnTo>
                    <a:pt x="46114" y="5580"/>
                  </a:lnTo>
                  <a:lnTo>
                    <a:pt x="35497" y="10344"/>
                  </a:lnTo>
                  <a:lnTo>
                    <a:pt x="20581" y="28115"/>
                  </a:lnTo>
                  <a:lnTo>
                    <a:pt x="1473" y="72062"/>
                  </a:lnTo>
                  <a:lnTo>
                    <a:pt x="0" y="96489"/>
                  </a:lnTo>
                  <a:lnTo>
                    <a:pt x="1245" y="109554"/>
                  </a:lnTo>
                  <a:lnTo>
                    <a:pt x="5584" y="119434"/>
                  </a:lnTo>
                  <a:lnTo>
                    <a:pt x="19764" y="133531"/>
                  </a:lnTo>
                  <a:lnTo>
                    <a:pt x="28459" y="136589"/>
                  </a:lnTo>
                  <a:lnTo>
                    <a:pt x="47479" y="136866"/>
                  </a:lnTo>
                  <a:lnTo>
                    <a:pt x="64510" y="129971"/>
                  </a:lnTo>
                  <a:lnTo>
                    <a:pt x="72328" y="124856"/>
                  </a:lnTo>
                  <a:lnTo>
                    <a:pt x="84134" y="109815"/>
                  </a:lnTo>
                  <a:lnTo>
                    <a:pt x="88919" y="100891"/>
                  </a:lnTo>
                  <a:lnTo>
                    <a:pt x="91117" y="81616"/>
                  </a:lnTo>
                  <a:lnTo>
                    <a:pt x="90066" y="71563"/>
                  </a:lnTo>
                  <a:lnTo>
                    <a:pt x="90535" y="68370"/>
                  </a:lnTo>
                  <a:lnTo>
                    <a:pt x="92017" y="69751"/>
                  </a:lnTo>
                  <a:lnTo>
                    <a:pt x="114450" y="105338"/>
                  </a:lnTo>
                  <a:lnTo>
                    <a:pt x="132986" y="125653"/>
                  </a:lnTo>
                  <a:lnTo>
                    <a:pt x="151134" y="135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48103" y="380859"/>
              <a:ext cx="119171" cy="156095"/>
            </a:xfrm>
            <a:custGeom>
              <a:avLst/>
              <a:gdLst/>
              <a:ahLst/>
              <a:cxnLst/>
              <a:rect l="0" t="0" r="0" b="0"/>
              <a:pathLst>
                <a:path w="119171" h="156095">
                  <a:moveTo>
                    <a:pt x="0" y="61337"/>
                  </a:moveTo>
                  <a:lnTo>
                    <a:pt x="3120" y="104029"/>
                  </a:lnTo>
                  <a:lnTo>
                    <a:pt x="15619" y="149151"/>
                  </a:lnTo>
                  <a:lnTo>
                    <a:pt x="5841" y="120821"/>
                  </a:lnTo>
                  <a:lnTo>
                    <a:pt x="1731" y="86241"/>
                  </a:lnTo>
                  <a:lnTo>
                    <a:pt x="8748" y="33805"/>
                  </a:lnTo>
                  <a:lnTo>
                    <a:pt x="14807" y="10496"/>
                  </a:lnTo>
                  <a:lnTo>
                    <a:pt x="20400" y="4047"/>
                  </a:lnTo>
                  <a:lnTo>
                    <a:pt x="27638" y="917"/>
                  </a:lnTo>
                  <a:lnTo>
                    <a:pt x="35973" y="0"/>
                  </a:lnTo>
                  <a:lnTo>
                    <a:pt x="51473" y="5220"/>
                  </a:lnTo>
                  <a:lnTo>
                    <a:pt x="58882" y="9888"/>
                  </a:lnTo>
                  <a:lnTo>
                    <a:pt x="101707" y="65842"/>
                  </a:lnTo>
                  <a:lnTo>
                    <a:pt x="117223" y="99847"/>
                  </a:lnTo>
                  <a:lnTo>
                    <a:pt x="119170" y="122906"/>
                  </a:lnTo>
                  <a:lnTo>
                    <a:pt x="115814" y="156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21803" y="371365"/>
              <a:ext cx="235159" cy="280163"/>
            </a:xfrm>
            <a:custGeom>
              <a:avLst/>
              <a:gdLst/>
              <a:ahLst/>
              <a:cxnLst/>
              <a:rect l="0" t="0" r="0" b="0"/>
              <a:pathLst>
                <a:path w="235159" h="280163">
                  <a:moveTo>
                    <a:pt x="221098" y="102417"/>
                  </a:moveTo>
                  <a:lnTo>
                    <a:pt x="217979" y="59725"/>
                  </a:lnTo>
                  <a:lnTo>
                    <a:pt x="211523" y="40159"/>
                  </a:lnTo>
                  <a:lnTo>
                    <a:pt x="200855" y="23664"/>
                  </a:lnTo>
                  <a:lnTo>
                    <a:pt x="185195" y="11654"/>
                  </a:lnTo>
                  <a:lnTo>
                    <a:pt x="165367" y="3586"/>
                  </a:lnTo>
                  <a:lnTo>
                    <a:pt x="140956" y="0"/>
                  </a:lnTo>
                  <a:lnTo>
                    <a:pt x="120749" y="4646"/>
                  </a:lnTo>
                  <a:lnTo>
                    <a:pt x="88712" y="26692"/>
                  </a:lnTo>
                  <a:lnTo>
                    <a:pt x="77252" y="46145"/>
                  </a:lnTo>
                  <a:lnTo>
                    <a:pt x="60363" y="91171"/>
                  </a:lnTo>
                  <a:lnTo>
                    <a:pt x="60129" y="100769"/>
                  </a:lnTo>
                  <a:lnTo>
                    <a:pt x="66108" y="117672"/>
                  </a:lnTo>
                  <a:lnTo>
                    <a:pt x="79684" y="129864"/>
                  </a:lnTo>
                  <a:lnTo>
                    <a:pt x="88218" y="134753"/>
                  </a:lnTo>
                  <a:lnTo>
                    <a:pt x="107058" y="137066"/>
                  </a:lnTo>
                  <a:lnTo>
                    <a:pt x="125960" y="133024"/>
                  </a:lnTo>
                  <a:lnTo>
                    <a:pt x="157158" y="111366"/>
                  </a:lnTo>
                  <a:lnTo>
                    <a:pt x="185851" y="84557"/>
                  </a:lnTo>
                  <a:lnTo>
                    <a:pt x="190581" y="84661"/>
                  </a:lnTo>
                  <a:lnTo>
                    <a:pt x="193735" y="89410"/>
                  </a:lnTo>
                  <a:lnTo>
                    <a:pt x="210940" y="148357"/>
                  </a:lnTo>
                  <a:lnTo>
                    <a:pt x="228166" y="206819"/>
                  </a:lnTo>
                  <a:lnTo>
                    <a:pt x="235158" y="228367"/>
                  </a:lnTo>
                  <a:lnTo>
                    <a:pt x="232806" y="249642"/>
                  </a:lnTo>
                  <a:lnTo>
                    <a:pt x="228904" y="260228"/>
                  </a:lnTo>
                  <a:lnTo>
                    <a:pt x="221623" y="267286"/>
                  </a:lnTo>
                  <a:lnTo>
                    <a:pt x="201054" y="275128"/>
                  </a:lnTo>
                  <a:lnTo>
                    <a:pt x="149722" y="280162"/>
                  </a:lnTo>
                  <a:lnTo>
                    <a:pt x="94522" y="278037"/>
                  </a:lnTo>
                  <a:lnTo>
                    <a:pt x="38558" y="272288"/>
                  </a:lnTo>
                  <a:lnTo>
                    <a:pt x="0" y="270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77780" y="178984"/>
              <a:ext cx="186400" cy="336913"/>
            </a:xfrm>
            <a:custGeom>
              <a:avLst/>
              <a:gdLst/>
              <a:ahLst/>
              <a:cxnLst/>
              <a:rect l="0" t="0" r="0" b="0"/>
              <a:pathLst>
                <a:path w="186400" h="336913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6642" y="186628"/>
                  </a:lnTo>
                  <a:lnTo>
                    <a:pt x="7118" y="245095"/>
                  </a:lnTo>
                  <a:lnTo>
                    <a:pt x="7201" y="287610"/>
                  </a:lnTo>
                  <a:lnTo>
                    <a:pt x="10722" y="295855"/>
                  </a:lnTo>
                  <a:lnTo>
                    <a:pt x="16579" y="300182"/>
                  </a:lnTo>
                  <a:lnTo>
                    <a:pt x="23993" y="301897"/>
                  </a:lnTo>
                  <a:lnTo>
                    <a:pt x="31275" y="300700"/>
                  </a:lnTo>
                  <a:lnTo>
                    <a:pt x="45606" y="293132"/>
                  </a:lnTo>
                  <a:lnTo>
                    <a:pt x="84024" y="257317"/>
                  </a:lnTo>
                  <a:lnTo>
                    <a:pt x="144377" y="228914"/>
                  </a:lnTo>
                  <a:lnTo>
                    <a:pt x="180685" y="203015"/>
                  </a:lnTo>
                  <a:lnTo>
                    <a:pt x="184870" y="195005"/>
                  </a:lnTo>
                  <a:lnTo>
                    <a:pt x="186399" y="176746"/>
                  </a:lnTo>
                  <a:lnTo>
                    <a:pt x="182830" y="169303"/>
                  </a:lnTo>
                  <a:lnTo>
                    <a:pt x="169506" y="157914"/>
                  </a:lnTo>
                  <a:lnTo>
                    <a:pt x="161039" y="155579"/>
                  </a:lnTo>
                  <a:lnTo>
                    <a:pt x="142273" y="156104"/>
                  </a:lnTo>
                  <a:lnTo>
                    <a:pt x="125354" y="163356"/>
                  </a:lnTo>
                  <a:lnTo>
                    <a:pt x="82192" y="187671"/>
                  </a:lnTo>
                  <a:lnTo>
                    <a:pt x="65840" y="213144"/>
                  </a:lnTo>
                  <a:lnTo>
                    <a:pt x="57458" y="232771"/>
                  </a:lnTo>
                  <a:lnTo>
                    <a:pt x="56073" y="253192"/>
                  </a:lnTo>
                  <a:lnTo>
                    <a:pt x="60527" y="273967"/>
                  </a:lnTo>
                  <a:lnTo>
                    <a:pt x="70305" y="294898"/>
                  </a:lnTo>
                  <a:lnTo>
                    <a:pt x="94553" y="320824"/>
                  </a:lnTo>
                  <a:lnTo>
                    <a:pt x="113894" y="329762"/>
                  </a:lnTo>
                  <a:lnTo>
                    <a:pt x="144106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90440" y="331322"/>
              <a:ext cx="135384" cy="158923"/>
            </a:xfrm>
            <a:custGeom>
              <a:avLst/>
              <a:gdLst/>
              <a:ahLst/>
              <a:cxnLst/>
              <a:rect l="0" t="0" r="0" b="0"/>
              <a:pathLst>
                <a:path w="135384" h="158923">
                  <a:moveTo>
                    <a:pt x="131487" y="5589"/>
                  </a:moveTo>
                  <a:lnTo>
                    <a:pt x="114719" y="0"/>
                  </a:lnTo>
                  <a:lnTo>
                    <a:pt x="63141" y="4442"/>
                  </a:lnTo>
                  <a:lnTo>
                    <a:pt x="16731" y="19704"/>
                  </a:lnTo>
                  <a:lnTo>
                    <a:pt x="5851" y="25528"/>
                  </a:lnTo>
                  <a:lnTo>
                    <a:pt x="936" y="32920"/>
                  </a:lnTo>
                  <a:lnTo>
                    <a:pt x="0" y="41357"/>
                  </a:lnTo>
                  <a:lnTo>
                    <a:pt x="1715" y="50492"/>
                  </a:lnTo>
                  <a:lnTo>
                    <a:pt x="6368" y="57751"/>
                  </a:lnTo>
                  <a:lnTo>
                    <a:pt x="20897" y="68937"/>
                  </a:lnTo>
                  <a:lnTo>
                    <a:pt x="72124" y="89378"/>
                  </a:lnTo>
                  <a:lnTo>
                    <a:pt x="119631" y="103769"/>
                  </a:lnTo>
                  <a:lnTo>
                    <a:pt x="127092" y="110817"/>
                  </a:lnTo>
                  <a:lnTo>
                    <a:pt x="135383" y="131126"/>
                  </a:lnTo>
                  <a:lnTo>
                    <a:pt x="134084" y="139583"/>
                  </a:lnTo>
                  <a:lnTo>
                    <a:pt x="129709" y="146391"/>
                  </a:lnTo>
                  <a:lnTo>
                    <a:pt x="123283" y="152100"/>
                  </a:lnTo>
                  <a:lnTo>
                    <a:pt x="100545" y="158443"/>
                  </a:lnTo>
                  <a:lnTo>
                    <a:pt x="73281" y="158922"/>
                  </a:lnTo>
                  <a:lnTo>
                    <a:pt x="15674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06197" y="168455"/>
              <a:ext cx="190413" cy="368095"/>
            </a:xfrm>
            <a:custGeom>
              <a:avLst/>
              <a:gdLst/>
              <a:ahLst/>
              <a:cxnLst/>
              <a:rect l="0" t="0" r="0" b="0"/>
              <a:pathLst>
                <a:path w="190413" h="368095">
                  <a:moveTo>
                    <a:pt x="21056" y="0"/>
                  </a:moveTo>
                  <a:lnTo>
                    <a:pt x="9878" y="11179"/>
                  </a:lnTo>
                  <a:lnTo>
                    <a:pt x="7755" y="19151"/>
                  </a:lnTo>
                  <a:lnTo>
                    <a:pt x="9932" y="78807"/>
                  </a:lnTo>
                  <a:lnTo>
                    <a:pt x="10410" y="140913"/>
                  </a:lnTo>
                  <a:lnTo>
                    <a:pt x="13624" y="202573"/>
                  </a:lnTo>
                  <a:lnTo>
                    <a:pt x="18854" y="253434"/>
                  </a:lnTo>
                  <a:lnTo>
                    <a:pt x="20404" y="305549"/>
                  </a:lnTo>
                  <a:lnTo>
                    <a:pt x="15338" y="364382"/>
                  </a:lnTo>
                  <a:lnTo>
                    <a:pt x="13735" y="368094"/>
                  </a:lnTo>
                  <a:lnTo>
                    <a:pt x="12666" y="365889"/>
                  </a:lnTo>
                  <a:lnTo>
                    <a:pt x="10716" y="303249"/>
                  </a:lnTo>
                  <a:lnTo>
                    <a:pt x="12951" y="277497"/>
                  </a:lnTo>
                  <a:lnTo>
                    <a:pt x="21744" y="254354"/>
                  </a:lnTo>
                  <a:lnTo>
                    <a:pt x="45437" y="227183"/>
                  </a:lnTo>
                  <a:lnTo>
                    <a:pt x="74684" y="209903"/>
                  </a:lnTo>
                  <a:lnTo>
                    <a:pt x="95194" y="207544"/>
                  </a:lnTo>
                  <a:lnTo>
                    <a:pt x="116008" y="211565"/>
                  </a:lnTo>
                  <a:lnTo>
                    <a:pt x="146286" y="226983"/>
                  </a:lnTo>
                  <a:lnTo>
                    <a:pt x="170596" y="247539"/>
                  </a:lnTo>
                  <a:lnTo>
                    <a:pt x="185395" y="265605"/>
                  </a:lnTo>
                  <a:lnTo>
                    <a:pt x="190412" y="288453"/>
                  </a:lnTo>
                  <a:lnTo>
                    <a:pt x="187573" y="311865"/>
                  </a:lnTo>
                  <a:lnTo>
                    <a:pt x="178512" y="330070"/>
                  </a:lnTo>
                  <a:lnTo>
                    <a:pt x="163566" y="342840"/>
                  </a:lnTo>
                  <a:lnTo>
                    <a:pt x="154668" y="347883"/>
                  </a:lnTo>
                  <a:lnTo>
                    <a:pt x="114197" y="354981"/>
                  </a:lnTo>
                  <a:lnTo>
                    <a:pt x="70751" y="351495"/>
                  </a:lnTo>
                  <a:lnTo>
                    <a:pt x="17766" y="33130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06239" y="410611"/>
              <a:ext cx="84228" cy="73700"/>
            </a:xfrm>
            <a:custGeom>
              <a:avLst/>
              <a:gdLst/>
              <a:ahLst/>
              <a:cxnLst/>
              <a:rect l="0" t="0" r="0" b="0"/>
              <a:pathLst>
                <a:path w="84228" h="73700">
                  <a:moveTo>
                    <a:pt x="0" y="0"/>
                  </a:moveTo>
                  <a:lnTo>
                    <a:pt x="55659" y="57753"/>
                  </a:lnTo>
                  <a:lnTo>
                    <a:pt x="84227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85181" y="368497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157928" y="0"/>
                  </a:moveTo>
                  <a:lnTo>
                    <a:pt x="142287" y="26386"/>
                  </a:lnTo>
                  <a:lnTo>
                    <a:pt x="117494" y="88901"/>
                  </a:lnTo>
                  <a:lnTo>
                    <a:pt x="90886" y="151355"/>
                  </a:lnTo>
                  <a:lnTo>
                    <a:pt x="63100" y="209965"/>
                  </a:lnTo>
                  <a:lnTo>
                    <a:pt x="36472" y="272275"/>
                  </a:lnTo>
                  <a:lnTo>
                    <a:pt x="14159" y="33561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64207" y="223178"/>
              <a:ext cx="178986" cy="282190"/>
            </a:xfrm>
            <a:custGeom>
              <a:avLst/>
              <a:gdLst/>
              <a:ahLst/>
              <a:cxnLst/>
              <a:rect l="0" t="0" r="0" b="0"/>
              <a:pathLst>
                <a:path w="178986" h="282190">
                  <a:moveTo>
                    <a:pt x="0" y="261132"/>
                  </a:moveTo>
                  <a:lnTo>
                    <a:pt x="11453" y="206988"/>
                  </a:lnTo>
                  <a:lnTo>
                    <a:pt x="24749" y="146452"/>
                  </a:lnTo>
                  <a:lnTo>
                    <a:pt x="35149" y="95482"/>
                  </a:lnTo>
                  <a:lnTo>
                    <a:pt x="41908" y="35432"/>
                  </a:lnTo>
                  <a:lnTo>
                    <a:pt x="47092" y="11083"/>
                  </a:lnTo>
                  <a:lnTo>
                    <a:pt x="52452" y="4355"/>
                  </a:lnTo>
                  <a:lnTo>
                    <a:pt x="59534" y="1040"/>
                  </a:lnTo>
                  <a:lnTo>
                    <a:pt x="67766" y="0"/>
                  </a:lnTo>
                  <a:lnTo>
                    <a:pt x="74423" y="2816"/>
                  </a:lnTo>
                  <a:lnTo>
                    <a:pt x="84939" y="15304"/>
                  </a:lnTo>
                  <a:lnTo>
                    <a:pt x="116370" y="76566"/>
                  </a:lnTo>
                  <a:lnTo>
                    <a:pt x="138410" y="137197"/>
                  </a:lnTo>
                  <a:lnTo>
                    <a:pt x="154029" y="193064"/>
                  </a:lnTo>
                  <a:lnTo>
                    <a:pt x="171915" y="249959"/>
                  </a:lnTo>
                  <a:lnTo>
                    <a:pt x="178985" y="2821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16850" y="42113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88257" y="3293"/>
                  </a:lnTo>
                  <a:lnTo>
                    <a:pt x="35154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64249" y="371129"/>
              <a:ext cx="126343" cy="113182"/>
            </a:xfrm>
            <a:custGeom>
              <a:avLst/>
              <a:gdLst/>
              <a:ahLst/>
              <a:cxnLst/>
              <a:rect l="0" t="0" r="0" b="0"/>
              <a:pathLst>
                <a:path w="126343" h="113182">
                  <a:moveTo>
                    <a:pt x="0" y="18425"/>
                  </a:moveTo>
                  <a:lnTo>
                    <a:pt x="27511" y="72300"/>
                  </a:lnTo>
                  <a:lnTo>
                    <a:pt x="36097" y="95999"/>
                  </a:lnTo>
                  <a:lnTo>
                    <a:pt x="26070" y="50871"/>
                  </a:lnTo>
                  <a:lnTo>
                    <a:pt x="28354" y="29336"/>
                  </a:lnTo>
                  <a:lnTo>
                    <a:pt x="36388" y="11186"/>
                  </a:lnTo>
                  <a:lnTo>
                    <a:pt x="41806" y="3070"/>
                  </a:lnTo>
                  <a:lnTo>
                    <a:pt x="47758" y="0"/>
                  </a:lnTo>
                  <a:lnTo>
                    <a:pt x="54065" y="292"/>
                  </a:lnTo>
                  <a:lnTo>
                    <a:pt x="67313" y="6856"/>
                  </a:lnTo>
                  <a:lnTo>
                    <a:pt x="87925" y="24876"/>
                  </a:lnTo>
                  <a:lnTo>
                    <a:pt x="112730" y="61813"/>
                  </a:lnTo>
                  <a:lnTo>
                    <a:pt x="122309" y="89382"/>
                  </a:lnTo>
                  <a:lnTo>
                    <a:pt x="126342" y="113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37948" y="357642"/>
              <a:ext cx="219449" cy="330618"/>
            </a:xfrm>
            <a:custGeom>
              <a:avLst/>
              <a:gdLst/>
              <a:ahLst/>
              <a:cxnLst/>
              <a:rect l="0" t="0" r="0" b="0"/>
              <a:pathLst>
                <a:path w="219449" h="330618">
                  <a:moveTo>
                    <a:pt x="168456" y="74026"/>
                  </a:moveTo>
                  <a:lnTo>
                    <a:pt x="174046" y="57258"/>
                  </a:lnTo>
                  <a:lnTo>
                    <a:pt x="170551" y="39667"/>
                  </a:lnTo>
                  <a:lnTo>
                    <a:pt x="160028" y="21321"/>
                  </a:lnTo>
                  <a:lnTo>
                    <a:pt x="143653" y="5368"/>
                  </a:lnTo>
                  <a:lnTo>
                    <a:pt x="133204" y="1348"/>
                  </a:lnTo>
                  <a:lnTo>
                    <a:pt x="109115" y="0"/>
                  </a:lnTo>
                  <a:lnTo>
                    <a:pt x="89050" y="6421"/>
                  </a:lnTo>
                  <a:lnTo>
                    <a:pt x="80423" y="11408"/>
                  </a:lnTo>
                  <a:lnTo>
                    <a:pt x="67720" y="26309"/>
                  </a:lnTo>
                  <a:lnTo>
                    <a:pt x="59343" y="45799"/>
                  </a:lnTo>
                  <a:lnTo>
                    <a:pt x="55621" y="70059"/>
                  </a:lnTo>
                  <a:lnTo>
                    <a:pt x="60205" y="93320"/>
                  </a:lnTo>
                  <a:lnTo>
                    <a:pt x="64704" y="104436"/>
                  </a:lnTo>
                  <a:lnTo>
                    <a:pt x="72382" y="111847"/>
                  </a:lnTo>
                  <a:lnTo>
                    <a:pt x="93391" y="120081"/>
                  </a:lnTo>
                  <a:lnTo>
                    <a:pt x="103205" y="119937"/>
                  </a:lnTo>
                  <a:lnTo>
                    <a:pt x="120349" y="113538"/>
                  </a:lnTo>
                  <a:lnTo>
                    <a:pt x="143154" y="91192"/>
                  </a:lnTo>
                  <a:lnTo>
                    <a:pt x="150418" y="88980"/>
                  </a:lnTo>
                  <a:lnTo>
                    <a:pt x="157601" y="91014"/>
                  </a:lnTo>
                  <a:lnTo>
                    <a:pt x="164729" y="95880"/>
                  </a:lnTo>
                  <a:lnTo>
                    <a:pt x="175768" y="110645"/>
                  </a:lnTo>
                  <a:lnTo>
                    <a:pt x="196109" y="167322"/>
                  </a:lnTo>
                  <a:lnTo>
                    <a:pt x="207367" y="221830"/>
                  </a:lnTo>
                  <a:lnTo>
                    <a:pt x="217384" y="284433"/>
                  </a:lnTo>
                  <a:lnTo>
                    <a:pt x="219448" y="310650"/>
                  </a:lnTo>
                  <a:lnTo>
                    <a:pt x="215319" y="319512"/>
                  </a:lnTo>
                  <a:lnTo>
                    <a:pt x="207887" y="325421"/>
                  </a:lnTo>
                  <a:lnTo>
                    <a:pt x="198253" y="329360"/>
                  </a:lnTo>
                  <a:lnTo>
                    <a:pt x="178190" y="330617"/>
                  </a:lnTo>
                  <a:lnTo>
                    <a:pt x="119002" y="324885"/>
                  </a:lnTo>
                  <a:lnTo>
                    <a:pt x="68091" y="310145"/>
                  </a:lnTo>
                  <a:lnTo>
                    <a:pt x="28754" y="306984"/>
                  </a:lnTo>
                  <a:lnTo>
                    <a:pt x="0" y="305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31924" y="168455"/>
              <a:ext cx="185233" cy="336913"/>
            </a:xfrm>
            <a:custGeom>
              <a:avLst/>
              <a:gdLst/>
              <a:ahLst/>
              <a:cxnLst/>
              <a:rect l="0" t="0" r="0" b="0"/>
              <a:pathLst>
                <a:path w="185233" h="336913">
                  <a:moveTo>
                    <a:pt x="6066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17061" y="146453"/>
                  </a:lnTo>
                  <a:lnTo>
                    <a:pt x="24141" y="196642"/>
                  </a:lnTo>
                  <a:lnTo>
                    <a:pt x="32123" y="249933"/>
                  </a:lnTo>
                  <a:lnTo>
                    <a:pt x="36305" y="255530"/>
                  </a:lnTo>
                  <a:lnTo>
                    <a:pt x="41433" y="256921"/>
                  </a:lnTo>
                  <a:lnTo>
                    <a:pt x="47192" y="255509"/>
                  </a:lnTo>
                  <a:lnTo>
                    <a:pt x="102356" y="225339"/>
                  </a:lnTo>
                  <a:lnTo>
                    <a:pt x="162958" y="202446"/>
                  </a:lnTo>
                  <a:lnTo>
                    <a:pt x="179521" y="190972"/>
                  </a:lnTo>
                  <a:lnTo>
                    <a:pt x="183703" y="183467"/>
                  </a:lnTo>
                  <a:lnTo>
                    <a:pt x="185232" y="165769"/>
                  </a:lnTo>
                  <a:lnTo>
                    <a:pt x="181662" y="158476"/>
                  </a:lnTo>
                  <a:lnTo>
                    <a:pt x="168336" y="147253"/>
                  </a:lnTo>
                  <a:lnTo>
                    <a:pt x="147596" y="144605"/>
                  </a:lnTo>
                  <a:lnTo>
                    <a:pt x="125120" y="148497"/>
                  </a:lnTo>
                  <a:lnTo>
                    <a:pt x="99313" y="163842"/>
                  </a:lnTo>
                  <a:lnTo>
                    <a:pt x="84164" y="176544"/>
                  </a:lnTo>
                  <a:lnTo>
                    <a:pt x="75871" y="196228"/>
                  </a:lnTo>
                  <a:lnTo>
                    <a:pt x="73355" y="221743"/>
                  </a:lnTo>
                  <a:lnTo>
                    <a:pt x="79686" y="266653"/>
                  </a:lnTo>
                  <a:lnTo>
                    <a:pt x="89868" y="291648"/>
                  </a:lnTo>
                  <a:lnTo>
                    <a:pt x="105312" y="308216"/>
                  </a:lnTo>
                  <a:lnTo>
                    <a:pt x="16399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27978" y="246301"/>
              <a:ext cx="357536" cy="248539"/>
            </a:xfrm>
            <a:custGeom>
              <a:avLst/>
              <a:gdLst/>
              <a:ahLst/>
              <a:cxnLst/>
              <a:rect l="0" t="0" r="0" b="0"/>
              <a:pathLst>
                <a:path w="357536" h="248539">
                  <a:moveTo>
                    <a:pt x="10095" y="248538"/>
                  </a:moveTo>
                  <a:lnTo>
                    <a:pt x="10095" y="189921"/>
                  </a:lnTo>
                  <a:lnTo>
                    <a:pt x="8925" y="136917"/>
                  </a:lnTo>
                  <a:lnTo>
                    <a:pt x="1030" y="75045"/>
                  </a:lnTo>
                  <a:lnTo>
                    <a:pt x="0" y="34006"/>
                  </a:lnTo>
                  <a:lnTo>
                    <a:pt x="2195" y="27138"/>
                  </a:lnTo>
                  <a:lnTo>
                    <a:pt x="5998" y="24899"/>
                  </a:lnTo>
                  <a:lnTo>
                    <a:pt x="10873" y="25746"/>
                  </a:lnTo>
                  <a:lnTo>
                    <a:pt x="15293" y="29820"/>
                  </a:lnTo>
                  <a:lnTo>
                    <a:pt x="30792" y="61575"/>
                  </a:lnTo>
                  <a:lnTo>
                    <a:pt x="40350" y="81215"/>
                  </a:lnTo>
                  <a:lnTo>
                    <a:pt x="65463" y="109664"/>
                  </a:lnTo>
                  <a:lnTo>
                    <a:pt x="85006" y="121695"/>
                  </a:lnTo>
                  <a:lnTo>
                    <a:pt x="105389" y="124703"/>
                  </a:lnTo>
                  <a:lnTo>
                    <a:pt x="115738" y="123867"/>
                  </a:lnTo>
                  <a:lnTo>
                    <a:pt x="123808" y="119801"/>
                  </a:lnTo>
                  <a:lnTo>
                    <a:pt x="135893" y="105924"/>
                  </a:lnTo>
                  <a:lnTo>
                    <a:pt x="166237" y="47992"/>
                  </a:lnTo>
                  <a:lnTo>
                    <a:pt x="177288" y="0"/>
                  </a:lnTo>
                  <a:lnTo>
                    <a:pt x="180049" y="958"/>
                  </a:lnTo>
                  <a:lnTo>
                    <a:pt x="186236" y="15670"/>
                  </a:lnTo>
                  <a:lnTo>
                    <a:pt x="196620" y="72774"/>
                  </a:lnTo>
                  <a:lnTo>
                    <a:pt x="198722" y="126270"/>
                  </a:lnTo>
                  <a:lnTo>
                    <a:pt x="199346" y="183454"/>
                  </a:lnTo>
                  <a:lnTo>
                    <a:pt x="205145" y="244001"/>
                  </a:lnTo>
                  <a:lnTo>
                    <a:pt x="206809" y="247853"/>
                  </a:lnTo>
                  <a:lnTo>
                    <a:pt x="207918" y="245742"/>
                  </a:lnTo>
                  <a:lnTo>
                    <a:pt x="208657" y="239655"/>
                  </a:lnTo>
                  <a:lnTo>
                    <a:pt x="239315" y="184587"/>
                  </a:lnTo>
                  <a:lnTo>
                    <a:pt x="258979" y="170202"/>
                  </a:lnTo>
                  <a:lnTo>
                    <a:pt x="290119" y="152408"/>
                  </a:lnTo>
                  <a:lnTo>
                    <a:pt x="321602" y="125434"/>
                  </a:lnTo>
                  <a:lnTo>
                    <a:pt x="329866" y="105308"/>
                  </a:lnTo>
                  <a:lnTo>
                    <a:pt x="332070" y="93390"/>
                  </a:lnTo>
                  <a:lnTo>
                    <a:pt x="328860" y="85444"/>
                  </a:lnTo>
                  <a:lnTo>
                    <a:pt x="322041" y="80147"/>
                  </a:lnTo>
                  <a:lnTo>
                    <a:pt x="312815" y="76616"/>
                  </a:lnTo>
                  <a:lnTo>
                    <a:pt x="303155" y="76602"/>
                  </a:lnTo>
                  <a:lnTo>
                    <a:pt x="283063" y="82824"/>
                  </a:lnTo>
                  <a:lnTo>
                    <a:pt x="268675" y="96509"/>
                  </a:lnTo>
                  <a:lnTo>
                    <a:pt x="249905" y="133889"/>
                  </a:lnTo>
                  <a:lnTo>
                    <a:pt x="244146" y="170244"/>
                  </a:lnTo>
                  <a:lnTo>
                    <a:pt x="253618" y="210652"/>
                  </a:lnTo>
                  <a:lnTo>
                    <a:pt x="268066" y="228970"/>
                  </a:lnTo>
                  <a:lnTo>
                    <a:pt x="276832" y="235493"/>
                  </a:lnTo>
                  <a:lnTo>
                    <a:pt x="299050" y="242740"/>
                  </a:lnTo>
                  <a:lnTo>
                    <a:pt x="322183" y="244791"/>
                  </a:lnTo>
                  <a:lnTo>
                    <a:pt x="357535" y="2380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19955" y="312748"/>
              <a:ext cx="186658" cy="161035"/>
            </a:xfrm>
            <a:custGeom>
              <a:avLst/>
              <a:gdLst/>
              <a:ahLst/>
              <a:cxnLst/>
              <a:rect l="0" t="0" r="0" b="0"/>
              <a:pathLst>
                <a:path w="186658" h="161035">
                  <a:moveTo>
                    <a:pt x="123486" y="97863"/>
                  </a:moveTo>
                  <a:lnTo>
                    <a:pt x="120366" y="55171"/>
                  </a:lnTo>
                  <a:lnTo>
                    <a:pt x="113910" y="35605"/>
                  </a:lnTo>
                  <a:lnTo>
                    <a:pt x="103242" y="19110"/>
                  </a:lnTo>
                  <a:lnTo>
                    <a:pt x="87582" y="7100"/>
                  </a:lnTo>
                  <a:lnTo>
                    <a:pt x="78493" y="2259"/>
                  </a:lnTo>
                  <a:lnTo>
                    <a:pt x="59035" y="0"/>
                  </a:lnTo>
                  <a:lnTo>
                    <a:pt x="39859" y="4066"/>
                  </a:lnTo>
                  <a:lnTo>
                    <a:pt x="23537" y="13671"/>
                  </a:lnTo>
                  <a:lnTo>
                    <a:pt x="11604" y="28859"/>
                  </a:lnTo>
                  <a:lnTo>
                    <a:pt x="6784" y="37822"/>
                  </a:lnTo>
                  <a:lnTo>
                    <a:pt x="0" y="78383"/>
                  </a:lnTo>
                  <a:lnTo>
                    <a:pt x="3579" y="121857"/>
                  </a:lnTo>
                  <a:lnTo>
                    <a:pt x="9623" y="132576"/>
                  </a:lnTo>
                  <a:lnTo>
                    <a:pt x="28816" y="147606"/>
                  </a:lnTo>
                  <a:lnTo>
                    <a:pt x="49825" y="151946"/>
                  </a:lnTo>
                  <a:lnTo>
                    <a:pt x="60340" y="151466"/>
                  </a:lnTo>
                  <a:lnTo>
                    <a:pt x="69690" y="147636"/>
                  </a:lnTo>
                  <a:lnTo>
                    <a:pt x="86318" y="134022"/>
                  </a:lnTo>
                  <a:lnTo>
                    <a:pt x="103244" y="106627"/>
                  </a:lnTo>
                  <a:lnTo>
                    <a:pt x="115668" y="76283"/>
                  </a:lnTo>
                  <a:lnTo>
                    <a:pt x="118274" y="74118"/>
                  </a:lnTo>
                  <a:lnTo>
                    <a:pt x="120011" y="77353"/>
                  </a:lnTo>
                  <a:lnTo>
                    <a:pt x="121170" y="84190"/>
                  </a:lnTo>
                  <a:lnTo>
                    <a:pt x="128695" y="98025"/>
                  </a:lnTo>
                  <a:lnTo>
                    <a:pt x="142967" y="122088"/>
                  </a:lnTo>
                  <a:lnTo>
                    <a:pt x="147002" y="131560"/>
                  </a:lnTo>
                  <a:lnTo>
                    <a:pt x="160843" y="145205"/>
                  </a:lnTo>
                  <a:lnTo>
                    <a:pt x="186657" y="161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95315" y="268151"/>
              <a:ext cx="137670" cy="190012"/>
            </a:xfrm>
            <a:custGeom>
              <a:avLst/>
              <a:gdLst/>
              <a:ahLst/>
              <a:cxnLst/>
              <a:rect l="0" t="0" r="0" b="0"/>
              <a:pathLst>
                <a:path w="137670" h="190012">
                  <a:moveTo>
                    <a:pt x="127110" y="5589"/>
                  </a:moveTo>
                  <a:lnTo>
                    <a:pt x="110342" y="0"/>
                  </a:lnTo>
                  <a:lnTo>
                    <a:pt x="92751" y="376"/>
                  </a:lnTo>
                  <a:lnTo>
                    <a:pt x="42516" y="14478"/>
                  </a:lnTo>
                  <a:lnTo>
                    <a:pt x="21663" y="25528"/>
                  </a:lnTo>
                  <a:lnTo>
                    <a:pt x="6935" y="41357"/>
                  </a:lnTo>
                  <a:lnTo>
                    <a:pt x="1370" y="50492"/>
                  </a:lnTo>
                  <a:lnTo>
                    <a:pt x="0" y="60091"/>
                  </a:lnTo>
                  <a:lnTo>
                    <a:pt x="4716" y="80115"/>
                  </a:lnTo>
                  <a:lnTo>
                    <a:pt x="11588" y="88028"/>
                  </a:lnTo>
                  <a:lnTo>
                    <a:pt x="43619" y="104755"/>
                  </a:lnTo>
                  <a:lnTo>
                    <a:pt x="104533" y="124569"/>
                  </a:lnTo>
                  <a:lnTo>
                    <a:pt x="123315" y="138018"/>
                  </a:lnTo>
                  <a:lnTo>
                    <a:pt x="131599" y="146517"/>
                  </a:lnTo>
                  <a:lnTo>
                    <a:pt x="135951" y="155693"/>
                  </a:lnTo>
                  <a:lnTo>
                    <a:pt x="137669" y="175248"/>
                  </a:lnTo>
                  <a:lnTo>
                    <a:pt x="132979" y="181866"/>
                  </a:lnTo>
                  <a:lnTo>
                    <a:pt x="125173" y="186278"/>
                  </a:lnTo>
                  <a:lnTo>
                    <a:pt x="104023" y="190011"/>
                  </a:lnTo>
                  <a:lnTo>
                    <a:pt x="52316" y="182875"/>
                  </a:lnTo>
                  <a:lnTo>
                    <a:pt x="20330" y="173542"/>
                  </a:lnTo>
                  <a:lnTo>
                    <a:pt x="768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86029" y="315854"/>
              <a:ext cx="119327" cy="147794"/>
            </a:xfrm>
            <a:custGeom>
              <a:avLst/>
              <a:gdLst/>
              <a:ahLst/>
              <a:cxnLst/>
              <a:rect l="0" t="0" r="0" b="0"/>
              <a:pathLst>
                <a:path w="119327" h="147794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998" y="113212"/>
                  </a:lnTo>
                  <a:lnTo>
                    <a:pt x="10873" y="124608"/>
                  </a:lnTo>
                  <a:lnTo>
                    <a:pt x="25649" y="140389"/>
                  </a:lnTo>
                  <a:lnTo>
                    <a:pt x="34502" y="146235"/>
                  </a:lnTo>
                  <a:lnTo>
                    <a:pt x="43914" y="147793"/>
                  </a:lnTo>
                  <a:lnTo>
                    <a:pt x="63730" y="143285"/>
                  </a:lnTo>
                  <a:lnTo>
                    <a:pt x="89028" y="127593"/>
                  </a:lnTo>
                  <a:lnTo>
                    <a:pt x="100938" y="111690"/>
                  </a:lnTo>
                  <a:lnTo>
                    <a:pt x="118116" y="72885"/>
                  </a:lnTo>
                  <a:lnTo>
                    <a:pt x="119326" y="52281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49371" y="284269"/>
              <a:ext cx="57324" cy="137521"/>
            </a:xfrm>
            <a:custGeom>
              <a:avLst/>
              <a:gdLst/>
              <a:ahLst/>
              <a:cxnLst/>
              <a:rect l="0" t="0" r="0" b="0"/>
              <a:pathLst>
                <a:path w="57324" h="137521">
                  <a:moveTo>
                    <a:pt x="25738" y="126342"/>
                  </a:moveTo>
                  <a:lnTo>
                    <a:pt x="36916" y="137520"/>
                  </a:lnTo>
                  <a:lnTo>
                    <a:pt x="37869" y="137304"/>
                  </a:lnTo>
                  <a:lnTo>
                    <a:pt x="15199" y="83021"/>
                  </a:lnTo>
                  <a:lnTo>
                    <a:pt x="0" y="31427"/>
                  </a:lnTo>
                  <a:lnTo>
                    <a:pt x="1820" y="10458"/>
                  </a:lnTo>
                  <a:lnTo>
                    <a:pt x="7453" y="4632"/>
                  </a:lnTo>
                  <a:lnTo>
                    <a:pt x="15887" y="1918"/>
                  </a:lnTo>
                  <a:lnTo>
                    <a:pt x="573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90922" y="289633"/>
              <a:ext cx="126343" cy="158209"/>
            </a:xfrm>
            <a:custGeom>
              <a:avLst/>
              <a:gdLst/>
              <a:ahLst/>
              <a:cxnLst/>
              <a:rect l="0" t="0" r="0" b="0"/>
              <a:pathLst>
                <a:path w="126343" h="158209">
                  <a:moveTo>
                    <a:pt x="0" y="36750"/>
                  </a:moveTo>
                  <a:lnTo>
                    <a:pt x="16768" y="47928"/>
                  </a:lnTo>
                  <a:lnTo>
                    <a:pt x="49552" y="54880"/>
                  </a:lnTo>
                  <a:lnTo>
                    <a:pt x="83312" y="51350"/>
                  </a:lnTo>
                  <a:lnTo>
                    <a:pt x="101758" y="42849"/>
                  </a:lnTo>
                  <a:lnTo>
                    <a:pt x="109953" y="37307"/>
                  </a:lnTo>
                  <a:lnTo>
                    <a:pt x="114246" y="30102"/>
                  </a:lnTo>
                  <a:lnTo>
                    <a:pt x="115896" y="12738"/>
                  </a:lnTo>
                  <a:lnTo>
                    <a:pt x="111190" y="6704"/>
                  </a:lnTo>
                  <a:lnTo>
                    <a:pt x="93482" y="0"/>
                  </a:lnTo>
                  <a:lnTo>
                    <a:pt x="73133" y="3259"/>
                  </a:lnTo>
                  <a:lnTo>
                    <a:pt x="45066" y="18248"/>
                  </a:lnTo>
                  <a:lnTo>
                    <a:pt x="21932" y="40627"/>
                  </a:lnTo>
                  <a:lnTo>
                    <a:pt x="14621" y="49863"/>
                  </a:lnTo>
                  <a:lnTo>
                    <a:pt x="9618" y="72604"/>
                  </a:lnTo>
                  <a:lnTo>
                    <a:pt x="15938" y="119741"/>
                  </a:lnTo>
                  <a:lnTo>
                    <a:pt x="30719" y="146608"/>
                  </a:lnTo>
                  <a:lnTo>
                    <a:pt x="40366" y="152103"/>
                  </a:lnTo>
                  <a:lnTo>
                    <a:pt x="66684" y="158208"/>
                  </a:lnTo>
                  <a:lnTo>
                    <a:pt x="126342" y="152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48849" y="284269"/>
              <a:ext cx="198756" cy="213745"/>
            </a:xfrm>
            <a:custGeom>
              <a:avLst/>
              <a:gdLst/>
              <a:ahLst/>
              <a:cxnLst/>
              <a:rect l="0" t="0" r="0" b="0"/>
              <a:pathLst>
                <a:path w="198756" h="213745">
                  <a:moveTo>
                    <a:pt x="178985" y="0"/>
                  </a:moveTo>
                  <a:lnTo>
                    <a:pt x="116893" y="5589"/>
                  </a:lnTo>
                  <a:lnTo>
                    <a:pt x="75082" y="19128"/>
                  </a:lnTo>
                  <a:lnTo>
                    <a:pt x="35740" y="49803"/>
                  </a:lnTo>
                  <a:lnTo>
                    <a:pt x="34355" y="55429"/>
                  </a:lnTo>
                  <a:lnTo>
                    <a:pt x="36941" y="60349"/>
                  </a:lnTo>
                  <a:lnTo>
                    <a:pt x="49174" y="68936"/>
                  </a:lnTo>
                  <a:lnTo>
                    <a:pt x="105905" y="92307"/>
                  </a:lnTo>
                  <a:lnTo>
                    <a:pt x="152420" y="123434"/>
                  </a:lnTo>
                  <a:lnTo>
                    <a:pt x="196357" y="170588"/>
                  </a:lnTo>
                  <a:lnTo>
                    <a:pt x="198755" y="179236"/>
                  </a:lnTo>
                  <a:lnTo>
                    <a:pt x="198014" y="187341"/>
                  </a:lnTo>
                  <a:lnTo>
                    <a:pt x="195181" y="195084"/>
                  </a:lnTo>
                  <a:lnTo>
                    <a:pt x="182674" y="206807"/>
                  </a:lnTo>
                  <a:lnTo>
                    <a:pt x="174425" y="211571"/>
                  </a:lnTo>
                  <a:lnTo>
                    <a:pt x="152782" y="213744"/>
                  </a:lnTo>
                  <a:lnTo>
                    <a:pt x="94296" y="202582"/>
                  </a:lnTo>
                  <a:lnTo>
                    <a:pt x="41330" y="19244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2196" y="570684"/>
              <a:ext cx="6854054" cy="261068"/>
            </a:xfrm>
            <a:custGeom>
              <a:avLst/>
              <a:gdLst/>
              <a:ahLst/>
              <a:cxnLst/>
              <a:rect l="0" t="0" r="0" b="0"/>
              <a:pathLst>
                <a:path w="6854054" h="261068">
                  <a:moveTo>
                    <a:pt x="6854053" y="29440"/>
                  </a:moveTo>
                  <a:lnTo>
                    <a:pt x="6826496" y="22204"/>
                  </a:lnTo>
                  <a:lnTo>
                    <a:pt x="6770273" y="19562"/>
                  </a:lnTo>
                  <a:lnTo>
                    <a:pt x="6721605" y="19104"/>
                  </a:lnTo>
                  <a:lnTo>
                    <a:pt x="6668969" y="18968"/>
                  </a:lnTo>
                  <a:lnTo>
                    <a:pt x="6609262" y="18923"/>
                  </a:lnTo>
                  <a:lnTo>
                    <a:pt x="6560943" y="18915"/>
                  </a:lnTo>
                  <a:lnTo>
                    <a:pt x="6503993" y="18912"/>
                  </a:lnTo>
                  <a:lnTo>
                    <a:pt x="6448254" y="18912"/>
                  </a:lnTo>
                  <a:lnTo>
                    <a:pt x="6394694" y="18911"/>
                  </a:lnTo>
                  <a:lnTo>
                    <a:pt x="6336191" y="18911"/>
                  </a:lnTo>
                  <a:lnTo>
                    <a:pt x="6274402" y="13322"/>
                  </a:lnTo>
                  <a:lnTo>
                    <a:pt x="6211642" y="9846"/>
                  </a:lnTo>
                  <a:lnTo>
                    <a:pt x="6148592" y="8817"/>
                  </a:lnTo>
                  <a:lnTo>
                    <a:pt x="6085457" y="8511"/>
                  </a:lnTo>
                  <a:lnTo>
                    <a:pt x="6027886" y="8421"/>
                  </a:lnTo>
                  <a:lnTo>
                    <a:pt x="5968194" y="8394"/>
                  </a:lnTo>
                  <a:lnTo>
                    <a:pt x="5917232" y="8386"/>
                  </a:lnTo>
                  <a:lnTo>
                    <a:pt x="5861318" y="8384"/>
                  </a:lnTo>
                  <a:lnTo>
                    <a:pt x="5800297" y="8383"/>
                  </a:lnTo>
                  <a:lnTo>
                    <a:pt x="5738503" y="1147"/>
                  </a:lnTo>
                  <a:lnTo>
                    <a:pt x="5685919" y="0"/>
                  </a:lnTo>
                  <a:lnTo>
                    <a:pt x="5625572" y="6380"/>
                  </a:lnTo>
                  <a:lnTo>
                    <a:pt x="5573689" y="7790"/>
                  </a:lnTo>
                  <a:lnTo>
                    <a:pt x="5522441" y="8207"/>
                  </a:lnTo>
                  <a:lnTo>
                    <a:pt x="5462803" y="8331"/>
                  </a:lnTo>
                  <a:lnTo>
                    <a:pt x="5410037" y="11487"/>
                  </a:lnTo>
                  <a:lnTo>
                    <a:pt x="5362818" y="16712"/>
                  </a:lnTo>
                  <a:lnTo>
                    <a:pt x="5310612" y="18260"/>
                  </a:lnTo>
                  <a:lnTo>
                    <a:pt x="5259269" y="18718"/>
                  </a:lnTo>
                  <a:lnTo>
                    <a:pt x="5205842" y="18854"/>
                  </a:lnTo>
                  <a:lnTo>
                    <a:pt x="5154137" y="22014"/>
                  </a:lnTo>
                  <a:lnTo>
                    <a:pt x="5091244" y="27240"/>
                  </a:lnTo>
                  <a:lnTo>
                    <a:pt x="5044638" y="28462"/>
                  </a:lnTo>
                  <a:lnTo>
                    <a:pt x="4996628" y="29005"/>
                  </a:lnTo>
                  <a:lnTo>
                    <a:pt x="4947995" y="29247"/>
                  </a:lnTo>
                  <a:lnTo>
                    <a:pt x="4899084" y="29354"/>
                  </a:lnTo>
                  <a:lnTo>
                    <a:pt x="4850049" y="29402"/>
                  </a:lnTo>
                  <a:lnTo>
                    <a:pt x="4793173" y="29429"/>
                  </a:lnTo>
                  <a:lnTo>
                    <a:pt x="4729918" y="29436"/>
                  </a:lnTo>
                  <a:lnTo>
                    <a:pt x="4683227" y="32558"/>
                  </a:lnTo>
                  <a:lnTo>
                    <a:pt x="4635180" y="36675"/>
                  </a:lnTo>
                  <a:lnTo>
                    <a:pt x="4586530" y="38505"/>
                  </a:lnTo>
                  <a:lnTo>
                    <a:pt x="4529870" y="39535"/>
                  </a:lnTo>
                  <a:lnTo>
                    <a:pt x="4468803" y="39883"/>
                  </a:lnTo>
                  <a:lnTo>
                    <a:pt x="4411680" y="39951"/>
                  </a:lnTo>
                  <a:lnTo>
                    <a:pt x="4355336" y="45554"/>
                  </a:lnTo>
                  <a:lnTo>
                    <a:pt x="4299146" y="49521"/>
                  </a:lnTo>
                  <a:lnTo>
                    <a:pt x="4242987" y="50304"/>
                  </a:lnTo>
                  <a:lnTo>
                    <a:pt x="4186833" y="56048"/>
                  </a:lnTo>
                  <a:lnTo>
                    <a:pt x="4130681" y="60042"/>
                  </a:lnTo>
                  <a:lnTo>
                    <a:pt x="4074529" y="60831"/>
                  </a:lnTo>
                  <a:lnTo>
                    <a:pt x="4012788" y="60987"/>
                  </a:lnTo>
                  <a:lnTo>
                    <a:pt x="3951502" y="61018"/>
                  </a:lnTo>
                  <a:lnTo>
                    <a:pt x="3902636" y="62193"/>
                  </a:lnTo>
                  <a:lnTo>
                    <a:pt x="3840490" y="69358"/>
                  </a:lnTo>
                  <a:lnTo>
                    <a:pt x="3777825" y="71120"/>
                  </a:lnTo>
                  <a:lnTo>
                    <a:pt x="3728993" y="71425"/>
                  </a:lnTo>
                  <a:lnTo>
                    <a:pt x="3667327" y="71528"/>
                  </a:lnTo>
                  <a:lnTo>
                    <a:pt x="3617225" y="71546"/>
                  </a:lnTo>
                  <a:lnTo>
                    <a:pt x="3566505" y="71552"/>
                  </a:lnTo>
                  <a:lnTo>
                    <a:pt x="3503732" y="71553"/>
                  </a:lnTo>
                  <a:lnTo>
                    <a:pt x="3452679" y="71554"/>
                  </a:lnTo>
                  <a:lnTo>
                    <a:pt x="3400507" y="71554"/>
                  </a:lnTo>
                  <a:lnTo>
                    <a:pt x="3348004" y="74673"/>
                  </a:lnTo>
                  <a:lnTo>
                    <a:pt x="3295403" y="79887"/>
                  </a:lnTo>
                  <a:lnTo>
                    <a:pt x="3242773" y="81432"/>
                  </a:lnTo>
                  <a:lnTo>
                    <a:pt x="3190134" y="81890"/>
                  </a:lnTo>
                  <a:lnTo>
                    <a:pt x="3137492" y="82025"/>
                  </a:lnTo>
                  <a:lnTo>
                    <a:pt x="3084850" y="82065"/>
                  </a:lnTo>
                  <a:lnTo>
                    <a:pt x="3032208" y="85197"/>
                  </a:lnTo>
                  <a:lnTo>
                    <a:pt x="2979565" y="90414"/>
                  </a:lnTo>
                  <a:lnTo>
                    <a:pt x="2926923" y="91960"/>
                  </a:lnTo>
                  <a:lnTo>
                    <a:pt x="2874280" y="95538"/>
                  </a:lnTo>
                  <a:lnTo>
                    <a:pt x="2818518" y="100887"/>
                  </a:lnTo>
                  <a:lnTo>
                    <a:pt x="2760662" y="102472"/>
                  </a:lnTo>
                  <a:lnTo>
                    <a:pt x="2703355" y="106061"/>
                  </a:lnTo>
                  <a:lnTo>
                    <a:pt x="2645041" y="111414"/>
                  </a:lnTo>
                  <a:lnTo>
                    <a:pt x="2590718" y="113000"/>
                  </a:lnTo>
                  <a:lnTo>
                    <a:pt x="2534458" y="113470"/>
                  </a:lnTo>
                  <a:lnTo>
                    <a:pt x="2476455" y="113609"/>
                  </a:lnTo>
                  <a:lnTo>
                    <a:pt x="2419104" y="113651"/>
                  </a:lnTo>
                  <a:lnTo>
                    <a:pt x="2360777" y="116782"/>
                  </a:lnTo>
                  <a:lnTo>
                    <a:pt x="2303331" y="122000"/>
                  </a:lnTo>
                  <a:lnTo>
                    <a:pt x="2241856" y="123545"/>
                  </a:lnTo>
                  <a:lnTo>
                    <a:pt x="2179188" y="124003"/>
                  </a:lnTo>
                  <a:lnTo>
                    <a:pt x="2116166" y="127259"/>
                  </a:lnTo>
                  <a:lnTo>
                    <a:pt x="2053039" y="132513"/>
                  </a:lnTo>
                  <a:lnTo>
                    <a:pt x="1993000" y="134069"/>
                  </a:lnTo>
                  <a:lnTo>
                    <a:pt x="1935047" y="137650"/>
                  </a:lnTo>
                  <a:lnTo>
                    <a:pt x="1876542" y="143001"/>
                  </a:lnTo>
                  <a:lnTo>
                    <a:pt x="1819042" y="144586"/>
                  </a:lnTo>
                  <a:lnTo>
                    <a:pt x="1760671" y="148175"/>
                  </a:lnTo>
                  <a:lnTo>
                    <a:pt x="1703212" y="153528"/>
                  </a:lnTo>
                  <a:lnTo>
                    <a:pt x="1644853" y="155114"/>
                  </a:lnTo>
                  <a:lnTo>
                    <a:pt x="1590517" y="158704"/>
                  </a:lnTo>
                  <a:lnTo>
                    <a:pt x="1531133" y="164056"/>
                  </a:lnTo>
                  <a:lnTo>
                    <a:pt x="1467915" y="165642"/>
                  </a:lnTo>
                  <a:lnTo>
                    <a:pt x="1409019" y="169232"/>
                  </a:lnTo>
                  <a:lnTo>
                    <a:pt x="1347115" y="174585"/>
                  </a:lnTo>
                  <a:lnTo>
                    <a:pt x="1284319" y="176171"/>
                  </a:lnTo>
                  <a:lnTo>
                    <a:pt x="1221259" y="179761"/>
                  </a:lnTo>
                  <a:lnTo>
                    <a:pt x="1178002" y="183987"/>
                  </a:lnTo>
                  <a:lnTo>
                    <a:pt x="1131480" y="185865"/>
                  </a:lnTo>
                  <a:lnTo>
                    <a:pt x="1086627" y="186700"/>
                  </a:lnTo>
                  <a:lnTo>
                    <a:pt x="1043296" y="188240"/>
                  </a:lnTo>
                  <a:lnTo>
                    <a:pt x="1000640" y="192825"/>
                  </a:lnTo>
                  <a:lnTo>
                    <a:pt x="937165" y="196393"/>
                  </a:lnTo>
                  <a:lnTo>
                    <a:pt x="873904" y="203040"/>
                  </a:lnTo>
                  <a:lnTo>
                    <a:pt x="828649" y="206031"/>
                  </a:lnTo>
                  <a:lnTo>
                    <a:pt x="782410" y="208531"/>
                  </a:lnTo>
                  <a:lnTo>
                    <a:pt x="738462" y="213541"/>
                  </a:lnTo>
                  <a:lnTo>
                    <a:pt x="679848" y="217349"/>
                  </a:lnTo>
                  <a:lnTo>
                    <a:pt x="619847" y="224067"/>
                  </a:lnTo>
                  <a:lnTo>
                    <a:pt x="563204" y="227877"/>
                  </a:lnTo>
                  <a:lnTo>
                    <a:pt x="503788" y="229006"/>
                  </a:lnTo>
                  <a:lnTo>
                    <a:pt x="441729" y="229340"/>
                  </a:lnTo>
                  <a:lnTo>
                    <a:pt x="378888" y="235029"/>
                  </a:lnTo>
                  <a:lnTo>
                    <a:pt x="321403" y="238534"/>
                  </a:lnTo>
                  <a:lnTo>
                    <a:pt x="261737" y="239573"/>
                  </a:lnTo>
                  <a:lnTo>
                    <a:pt x="199605" y="245469"/>
                  </a:lnTo>
                  <a:lnTo>
                    <a:pt x="136741" y="249036"/>
                  </a:lnTo>
                  <a:lnTo>
                    <a:pt x="79251" y="250093"/>
                  </a:lnTo>
                  <a:lnTo>
                    <a:pt x="20507" y="257686"/>
                  </a:lnTo>
                  <a:lnTo>
                    <a:pt x="0" y="261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26424" y="1221305"/>
            <a:ext cx="1242364" cy="463255"/>
            <a:chOff x="526424" y="1221305"/>
            <a:chExt cx="1242364" cy="463255"/>
          </a:xfrm>
        </p:grpSpPr>
        <p:sp>
          <p:nvSpPr>
            <p:cNvPr id="44" name="Freeform 43"/>
            <p:cNvSpPr/>
            <p:nvPr/>
          </p:nvSpPr>
          <p:spPr>
            <a:xfrm>
              <a:off x="595444" y="1242362"/>
              <a:ext cx="215251" cy="347442"/>
            </a:xfrm>
            <a:custGeom>
              <a:avLst/>
              <a:gdLst/>
              <a:ahLst/>
              <a:cxnLst/>
              <a:rect l="0" t="0" r="0" b="0"/>
              <a:pathLst>
                <a:path w="215251" h="347442">
                  <a:moveTo>
                    <a:pt x="88908" y="0"/>
                  </a:moveTo>
                  <a:lnTo>
                    <a:pt x="70950" y="56215"/>
                  </a:lnTo>
                  <a:lnTo>
                    <a:pt x="57241" y="117906"/>
                  </a:lnTo>
                  <a:lnTo>
                    <a:pt x="43268" y="180828"/>
                  </a:lnTo>
                  <a:lnTo>
                    <a:pt x="32751" y="229704"/>
                  </a:lnTo>
                  <a:lnTo>
                    <a:pt x="15208" y="293158"/>
                  </a:lnTo>
                  <a:lnTo>
                    <a:pt x="0" y="347441"/>
                  </a:lnTo>
                  <a:lnTo>
                    <a:pt x="390" y="347441"/>
                  </a:lnTo>
                  <a:lnTo>
                    <a:pt x="1820" y="343931"/>
                  </a:lnTo>
                  <a:lnTo>
                    <a:pt x="7423" y="283692"/>
                  </a:lnTo>
                  <a:lnTo>
                    <a:pt x="19260" y="222414"/>
                  </a:lnTo>
                  <a:lnTo>
                    <a:pt x="31693" y="161221"/>
                  </a:lnTo>
                  <a:lnTo>
                    <a:pt x="38482" y="100260"/>
                  </a:lnTo>
                  <a:lnTo>
                    <a:pt x="45152" y="48141"/>
                  </a:lnTo>
                  <a:lnTo>
                    <a:pt x="51897" y="12314"/>
                  </a:lnTo>
                  <a:lnTo>
                    <a:pt x="57215" y="5870"/>
                  </a:lnTo>
                  <a:lnTo>
                    <a:pt x="64270" y="2743"/>
                  </a:lnTo>
                  <a:lnTo>
                    <a:pt x="72482" y="1829"/>
                  </a:lnTo>
                  <a:lnTo>
                    <a:pt x="80297" y="4729"/>
                  </a:lnTo>
                  <a:lnTo>
                    <a:pt x="95219" y="17310"/>
                  </a:lnTo>
                  <a:lnTo>
                    <a:pt x="115458" y="61218"/>
                  </a:lnTo>
                  <a:lnTo>
                    <a:pt x="134330" y="121146"/>
                  </a:lnTo>
                  <a:lnTo>
                    <a:pt x="149700" y="175835"/>
                  </a:lnTo>
                  <a:lnTo>
                    <a:pt x="170933" y="228579"/>
                  </a:lnTo>
                  <a:lnTo>
                    <a:pt x="190393" y="283868"/>
                  </a:lnTo>
                  <a:lnTo>
                    <a:pt x="201126" y="312227"/>
                  </a:lnTo>
                  <a:lnTo>
                    <a:pt x="21525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1709" y="1486952"/>
              <a:ext cx="136872" cy="18624"/>
            </a:xfrm>
            <a:custGeom>
              <a:avLst/>
              <a:gdLst/>
              <a:ahLst/>
              <a:cxnLst/>
              <a:rect l="0" t="0" r="0" b="0"/>
              <a:pathLst>
                <a:path w="136872" h="18624">
                  <a:moveTo>
                    <a:pt x="136871" y="18623"/>
                  </a:moveTo>
                  <a:lnTo>
                    <a:pt x="81826" y="1834"/>
                  </a:lnTo>
                  <a:lnTo>
                    <a:pt x="45042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5045" y="1393989"/>
              <a:ext cx="134106" cy="197072"/>
            </a:xfrm>
            <a:custGeom>
              <a:avLst/>
              <a:gdLst/>
              <a:ahLst/>
              <a:cxnLst/>
              <a:rect l="0" t="0" r="0" b="0"/>
              <a:pathLst>
                <a:path w="134106" h="197072">
                  <a:moveTo>
                    <a:pt x="123576" y="48415"/>
                  </a:moveTo>
                  <a:lnTo>
                    <a:pt x="114001" y="24368"/>
                  </a:lnTo>
                  <a:lnTo>
                    <a:pt x="103333" y="10041"/>
                  </a:lnTo>
                  <a:lnTo>
                    <a:pt x="84553" y="2114"/>
                  </a:lnTo>
                  <a:lnTo>
                    <a:pt x="72995" y="0"/>
                  </a:lnTo>
                  <a:lnTo>
                    <a:pt x="62949" y="930"/>
                  </a:lnTo>
                  <a:lnTo>
                    <a:pt x="45548" y="8203"/>
                  </a:lnTo>
                  <a:lnTo>
                    <a:pt x="22598" y="31041"/>
                  </a:lnTo>
                  <a:lnTo>
                    <a:pt x="6569" y="60035"/>
                  </a:lnTo>
                  <a:lnTo>
                    <a:pt x="0" y="102030"/>
                  </a:lnTo>
                  <a:lnTo>
                    <a:pt x="3643" y="145929"/>
                  </a:lnTo>
                  <a:lnTo>
                    <a:pt x="12171" y="168184"/>
                  </a:lnTo>
                  <a:lnTo>
                    <a:pt x="17721" y="177394"/>
                  </a:lnTo>
                  <a:lnTo>
                    <a:pt x="36365" y="190747"/>
                  </a:lnTo>
                  <a:lnTo>
                    <a:pt x="47888" y="195945"/>
                  </a:lnTo>
                  <a:lnTo>
                    <a:pt x="59079" y="197071"/>
                  </a:lnTo>
                  <a:lnTo>
                    <a:pt x="80873" y="192083"/>
                  </a:lnTo>
                  <a:lnTo>
                    <a:pt x="134105" y="16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38195" y="1431875"/>
              <a:ext cx="131169" cy="138734"/>
            </a:xfrm>
            <a:custGeom>
              <a:avLst/>
              <a:gdLst/>
              <a:ahLst/>
              <a:cxnLst/>
              <a:rect l="0" t="0" r="0" b="0"/>
              <a:pathLst>
                <a:path w="131169" h="138734">
                  <a:moveTo>
                    <a:pt x="14654" y="31586"/>
                  </a:moveTo>
                  <a:lnTo>
                    <a:pt x="0" y="75548"/>
                  </a:lnTo>
                  <a:lnTo>
                    <a:pt x="1084" y="111422"/>
                  </a:lnTo>
                  <a:lnTo>
                    <a:pt x="5607" y="121075"/>
                  </a:lnTo>
                  <a:lnTo>
                    <a:pt x="19992" y="134920"/>
                  </a:lnTo>
                  <a:lnTo>
                    <a:pt x="41203" y="138733"/>
                  </a:lnTo>
                  <a:lnTo>
                    <a:pt x="63888" y="135359"/>
                  </a:lnTo>
                  <a:lnTo>
                    <a:pt x="89814" y="120305"/>
                  </a:lnTo>
                  <a:lnTo>
                    <a:pt x="119534" y="91138"/>
                  </a:lnTo>
                  <a:lnTo>
                    <a:pt x="126688" y="81816"/>
                  </a:lnTo>
                  <a:lnTo>
                    <a:pt x="130288" y="72091"/>
                  </a:lnTo>
                  <a:lnTo>
                    <a:pt x="131168" y="51928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31834" y="122130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11453" y="161453"/>
                  </a:lnTo>
                  <a:lnTo>
                    <a:pt x="18211" y="215904"/>
                  </a:lnTo>
                  <a:lnTo>
                    <a:pt x="14905" y="276225"/>
                  </a:lnTo>
                  <a:lnTo>
                    <a:pt x="15593" y="29551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26549" y="135817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3664" y="14471"/>
                  </a:lnTo>
                  <a:lnTo>
                    <a:pt x="74799" y="19756"/>
                  </a:lnTo>
                  <a:lnTo>
                    <a:pt x="35031" y="206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17518" y="1373231"/>
              <a:ext cx="155092" cy="195516"/>
            </a:xfrm>
            <a:custGeom>
              <a:avLst/>
              <a:gdLst/>
              <a:ahLst/>
              <a:cxnLst/>
              <a:rect l="0" t="0" r="0" b="0"/>
              <a:pathLst>
                <a:path w="155092" h="195516">
                  <a:moveTo>
                    <a:pt x="30129" y="90230"/>
                  </a:moveTo>
                  <a:lnTo>
                    <a:pt x="67607" y="81896"/>
                  </a:lnTo>
                  <a:lnTo>
                    <a:pt x="113441" y="74546"/>
                  </a:lnTo>
                  <a:lnTo>
                    <a:pt x="145671" y="59586"/>
                  </a:lnTo>
                  <a:lnTo>
                    <a:pt x="151611" y="52253"/>
                  </a:lnTo>
                  <a:lnTo>
                    <a:pt x="154401" y="43855"/>
                  </a:lnTo>
                  <a:lnTo>
                    <a:pt x="155091" y="34747"/>
                  </a:lnTo>
                  <a:lnTo>
                    <a:pt x="149619" y="18387"/>
                  </a:lnTo>
                  <a:lnTo>
                    <a:pt x="144884" y="10749"/>
                  </a:lnTo>
                  <a:lnTo>
                    <a:pt x="137048" y="5657"/>
                  </a:lnTo>
                  <a:lnTo>
                    <a:pt x="115863" y="0"/>
                  </a:lnTo>
                  <a:lnTo>
                    <a:pt x="65305" y="4773"/>
                  </a:lnTo>
                  <a:lnTo>
                    <a:pt x="42253" y="10525"/>
                  </a:lnTo>
                  <a:lnTo>
                    <a:pt x="23429" y="23220"/>
                  </a:lnTo>
                  <a:lnTo>
                    <a:pt x="15134" y="31518"/>
                  </a:lnTo>
                  <a:lnTo>
                    <a:pt x="5917" y="53217"/>
                  </a:lnTo>
                  <a:lnTo>
                    <a:pt x="0" y="105275"/>
                  </a:lnTo>
                  <a:lnTo>
                    <a:pt x="5430" y="126552"/>
                  </a:lnTo>
                  <a:lnTo>
                    <a:pt x="16812" y="143808"/>
                  </a:lnTo>
                  <a:lnTo>
                    <a:pt x="62734" y="181138"/>
                  </a:lnTo>
                  <a:lnTo>
                    <a:pt x="93300" y="195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6424" y="1610860"/>
              <a:ext cx="1042323" cy="73700"/>
            </a:xfrm>
            <a:custGeom>
              <a:avLst/>
              <a:gdLst/>
              <a:ahLst/>
              <a:cxnLst/>
              <a:rect l="0" t="0" r="0" b="0"/>
              <a:pathLst>
                <a:path w="1042323" h="73700">
                  <a:moveTo>
                    <a:pt x="1042322" y="0"/>
                  </a:moveTo>
                  <a:lnTo>
                    <a:pt x="1014766" y="7235"/>
                  </a:lnTo>
                  <a:lnTo>
                    <a:pt x="958543" y="9878"/>
                  </a:lnTo>
                  <a:lnTo>
                    <a:pt x="909874" y="10336"/>
                  </a:lnTo>
                  <a:lnTo>
                    <a:pt x="854119" y="10471"/>
                  </a:lnTo>
                  <a:lnTo>
                    <a:pt x="803674" y="10511"/>
                  </a:lnTo>
                  <a:lnTo>
                    <a:pt x="750296" y="16114"/>
                  </a:lnTo>
                  <a:lnTo>
                    <a:pt x="699992" y="19592"/>
                  </a:lnTo>
                  <a:lnTo>
                    <a:pt x="646223" y="20623"/>
                  </a:lnTo>
                  <a:lnTo>
                    <a:pt x="593246" y="26517"/>
                  </a:lnTo>
                  <a:lnTo>
                    <a:pt x="540505" y="35673"/>
                  </a:lnTo>
                  <a:lnTo>
                    <a:pt x="487833" y="40205"/>
                  </a:lnTo>
                  <a:lnTo>
                    <a:pt x="435182" y="47138"/>
                  </a:lnTo>
                  <a:lnTo>
                    <a:pt x="382537" y="51011"/>
                  </a:lnTo>
                  <a:lnTo>
                    <a:pt x="329894" y="57748"/>
                  </a:lnTo>
                  <a:lnTo>
                    <a:pt x="277251" y="61564"/>
                  </a:lnTo>
                  <a:lnTo>
                    <a:pt x="224608" y="62695"/>
                  </a:lnTo>
                  <a:lnTo>
                    <a:pt x="171966" y="68619"/>
                  </a:lnTo>
                  <a:lnTo>
                    <a:pt x="119323" y="72194"/>
                  </a:lnTo>
                  <a:lnTo>
                    <a:pt x="57539" y="7340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74031" y="137923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33487" y="4071238"/>
            <a:ext cx="1571884" cy="368498"/>
            <a:chOff x="533487" y="4071238"/>
            <a:chExt cx="1571884" cy="368498"/>
          </a:xfrm>
        </p:grpSpPr>
        <p:sp>
          <p:nvSpPr>
            <p:cNvPr id="54" name="Freeform 53"/>
            <p:cNvSpPr/>
            <p:nvPr/>
          </p:nvSpPr>
          <p:spPr>
            <a:xfrm>
              <a:off x="533487" y="4099805"/>
              <a:ext cx="358405" cy="320602"/>
            </a:xfrm>
            <a:custGeom>
              <a:avLst/>
              <a:gdLst/>
              <a:ahLst/>
              <a:cxnLst/>
              <a:rect l="0" t="0" r="0" b="0"/>
              <a:pathLst>
                <a:path w="358405" h="320602">
                  <a:moveTo>
                    <a:pt x="161064" y="13547"/>
                  </a:moveTo>
                  <a:lnTo>
                    <a:pt x="144297" y="2369"/>
                  </a:lnTo>
                  <a:lnTo>
                    <a:pt x="123586" y="0"/>
                  </a:lnTo>
                  <a:lnTo>
                    <a:pt x="99954" y="4017"/>
                  </a:lnTo>
                  <a:lnTo>
                    <a:pt x="45522" y="32150"/>
                  </a:lnTo>
                  <a:lnTo>
                    <a:pt x="30554" y="48721"/>
                  </a:lnTo>
                  <a:lnTo>
                    <a:pt x="15550" y="80901"/>
                  </a:lnTo>
                  <a:lnTo>
                    <a:pt x="0" y="133696"/>
                  </a:lnTo>
                  <a:lnTo>
                    <a:pt x="388" y="180818"/>
                  </a:lnTo>
                  <a:lnTo>
                    <a:pt x="13501" y="220646"/>
                  </a:lnTo>
                  <a:lnTo>
                    <a:pt x="40062" y="264375"/>
                  </a:lnTo>
                  <a:lnTo>
                    <a:pt x="67890" y="288038"/>
                  </a:lnTo>
                  <a:lnTo>
                    <a:pt x="124748" y="316618"/>
                  </a:lnTo>
                  <a:lnTo>
                    <a:pt x="151553" y="320601"/>
                  </a:lnTo>
                  <a:lnTo>
                    <a:pt x="206889" y="313625"/>
                  </a:lnTo>
                  <a:lnTo>
                    <a:pt x="253304" y="299813"/>
                  </a:lnTo>
                  <a:lnTo>
                    <a:pt x="300915" y="262281"/>
                  </a:lnTo>
                  <a:lnTo>
                    <a:pt x="336470" y="221979"/>
                  </a:lnTo>
                  <a:lnTo>
                    <a:pt x="351986" y="186309"/>
                  </a:lnTo>
                  <a:lnTo>
                    <a:pt x="358404" y="146104"/>
                  </a:lnTo>
                  <a:lnTo>
                    <a:pt x="354716" y="104556"/>
                  </a:lnTo>
                  <a:lnTo>
                    <a:pt x="346178" y="82851"/>
                  </a:lnTo>
                  <a:lnTo>
                    <a:pt x="321632" y="49854"/>
                  </a:lnTo>
                  <a:lnTo>
                    <a:pt x="285848" y="21975"/>
                  </a:lnTo>
                  <a:lnTo>
                    <a:pt x="265657" y="12223"/>
                  </a:lnTo>
                  <a:lnTo>
                    <a:pt x="223380" y="57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58197" y="4071238"/>
              <a:ext cx="212108" cy="333544"/>
            </a:xfrm>
            <a:custGeom>
              <a:avLst/>
              <a:gdLst/>
              <a:ahLst/>
              <a:cxnLst/>
              <a:rect l="0" t="0" r="0" b="0"/>
              <a:pathLst>
                <a:path w="212108" h="33354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6436"/>
                  </a:lnTo>
                  <a:lnTo>
                    <a:pt x="9462" y="200544"/>
                  </a:lnTo>
                  <a:lnTo>
                    <a:pt x="17247" y="263062"/>
                  </a:lnTo>
                  <a:lnTo>
                    <a:pt x="19123" y="289271"/>
                  </a:lnTo>
                  <a:lnTo>
                    <a:pt x="17284" y="295793"/>
                  </a:lnTo>
                  <a:lnTo>
                    <a:pt x="13718" y="297801"/>
                  </a:lnTo>
                  <a:lnTo>
                    <a:pt x="9001" y="296800"/>
                  </a:lnTo>
                  <a:lnTo>
                    <a:pt x="5856" y="291453"/>
                  </a:lnTo>
                  <a:lnTo>
                    <a:pt x="395" y="236357"/>
                  </a:lnTo>
                  <a:lnTo>
                    <a:pt x="6174" y="212672"/>
                  </a:lnTo>
                  <a:lnTo>
                    <a:pt x="17711" y="191617"/>
                  </a:lnTo>
                  <a:lnTo>
                    <a:pt x="34537" y="174460"/>
                  </a:lnTo>
                  <a:lnTo>
                    <a:pt x="56833" y="165275"/>
                  </a:lnTo>
                  <a:lnTo>
                    <a:pt x="82340" y="162363"/>
                  </a:lnTo>
                  <a:lnTo>
                    <a:pt x="145157" y="173012"/>
                  </a:lnTo>
                  <a:lnTo>
                    <a:pt x="164099" y="185688"/>
                  </a:lnTo>
                  <a:lnTo>
                    <a:pt x="201431" y="225274"/>
                  </a:lnTo>
                  <a:lnTo>
                    <a:pt x="211337" y="244011"/>
                  </a:lnTo>
                  <a:lnTo>
                    <a:pt x="212107" y="253921"/>
                  </a:lnTo>
                  <a:lnTo>
                    <a:pt x="206723" y="274291"/>
                  </a:lnTo>
                  <a:lnTo>
                    <a:pt x="190538" y="305489"/>
                  </a:lnTo>
                  <a:lnTo>
                    <a:pt x="174520" y="320217"/>
                  </a:lnTo>
                  <a:lnTo>
                    <a:pt x="154533" y="329491"/>
                  </a:lnTo>
                  <a:lnTo>
                    <a:pt x="116972" y="333543"/>
                  </a:lnTo>
                  <a:lnTo>
                    <a:pt x="54036" y="321968"/>
                  </a:lnTo>
                  <a:lnTo>
                    <a:pt x="3115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22440" y="4081766"/>
              <a:ext cx="30123" cy="284271"/>
            </a:xfrm>
            <a:custGeom>
              <a:avLst/>
              <a:gdLst/>
              <a:ahLst/>
              <a:cxnLst/>
              <a:rect l="0" t="0" r="0" b="0"/>
              <a:pathLst>
                <a:path w="30123" h="284271">
                  <a:moveTo>
                    <a:pt x="9065" y="0"/>
                  </a:moveTo>
                  <a:lnTo>
                    <a:pt x="0" y="58617"/>
                  </a:lnTo>
                  <a:lnTo>
                    <a:pt x="10182" y="118334"/>
                  </a:lnTo>
                  <a:lnTo>
                    <a:pt x="17734" y="172464"/>
                  </a:lnTo>
                  <a:lnTo>
                    <a:pt x="26462" y="228216"/>
                  </a:lnTo>
                  <a:lnTo>
                    <a:pt x="30122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15691" y="4187052"/>
              <a:ext cx="221100" cy="42114"/>
            </a:xfrm>
            <a:custGeom>
              <a:avLst/>
              <a:gdLst/>
              <a:ahLst/>
              <a:cxnLst/>
              <a:rect l="0" t="0" r="0" b="0"/>
              <a:pathLst>
                <a:path w="221100" h="42114">
                  <a:moveTo>
                    <a:pt x="221099" y="0"/>
                  </a:moveTo>
                  <a:lnTo>
                    <a:pt x="183621" y="8333"/>
                  </a:lnTo>
                  <a:lnTo>
                    <a:pt x="125783" y="18644"/>
                  </a:lnTo>
                  <a:lnTo>
                    <a:pt x="69776" y="31802"/>
                  </a:lnTo>
                  <a:lnTo>
                    <a:pt x="29253" y="3905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60774" y="4187052"/>
              <a:ext cx="147319" cy="171512"/>
            </a:xfrm>
            <a:custGeom>
              <a:avLst/>
              <a:gdLst/>
              <a:ahLst/>
              <a:cxnLst/>
              <a:rect l="0" t="0" r="0" b="0"/>
              <a:pathLst>
                <a:path w="147319" h="171512">
                  <a:moveTo>
                    <a:pt x="18130" y="42113"/>
                  </a:moveTo>
                  <a:lnTo>
                    <a:pt x="6951" y="58881"/>
                  </a:lnTo>
                  <a:lnTo>
                    <a:pt x="0" y="91665"/>
                  </a:lnTo>
                  <a:lnTo>
                    <a:pt x="3529" y="125426"/>
                  </a:lnTo>
                  <a:lnTo>
                    <a:pt x="12030" y="143872"/>
                  </a:lnTo>
                  <a:lnTo>
                    <a:pt x="17573" y="152067"/>
                  </a:lnTo>
                  <a:lnTo>
                    <a:pt x="33090" y="164291"/>
                  </a:lnTo>
                  <a:lnTo>
                    <a:pt x="42141" y="169189"/>
                  </a:lnTo>
                  <a:lnTo>
                    <a:pt x="61557" y="171511"/>
                  </a:lnTo>
                  <a:lnTo>
                    <a:pt x="71648" y="170493"/>
                  </a:lnTo>
                  <a:lnTo>
                    <a:pt x="89099" y="160002"/>
                  </a:lnTo>
                  <a:lnTo>
                    <a:pt x="119366" y="130261"/>
                  </a:lnTo>
                  <a:lnTo>
                    <a:pt x="143476" y="75024"/>
                  </a:lnTo>
                  <a:lnTo>
                    <a:pt x="147318" y="64054"/>
                  </a:lnTo>
                  <a:lnTo>
                    <a:pt x="145347" y="42506"/>
                  </a:lnTo>
                  <a:lnTo>
                    <a:pt x="134202" y="16884"/>
                  </a:lnTo>
                  <a:lnTo>
                    <a:pt x="1234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58502" y="4181462"/>
              <a:ext cx="125056" cy="156818"/>
            </a:xfrm>
            <a:custGeom>
              <a:avLst/>
              <a:gdLst/>
              <a:ahLst/>
              <a:cxnLst/>
              <a:rect l="0" t="0" r="0" b="0"/>
              <a:pathLst>
                <a:path w="125056" h="156818">
                  <a:moveTo>
                    <a:pt x="104671" y="5589"/>
                  </a:moveTo>
                  <a:lnTo>
                    <a:pt x="87904" y="0"/>
                  </a:lnTo>
                  <a:lnTo>
                    <a:pt x="55119" y="2114"/>
                  </a:lnTo>
                  <a:lnTo>
                    <a:pt x="21359" y="10148"/>
                  </a:lnTo>
                  <a:lnTo>
                    <a:pt x="12865" y="15648"/>
                  </a:lnTo>
                  <a:lnTo>
                    <a:pt x="307" y="31117"/>
                  </a:lnTo>
                  <a:lnTo>
                    <a:pt x="0" y="37816"/>
                  </a:lnTo>
                  <a:lnTo>
                    <a:pt x="3305" y="43451"/>
                  </a:lnTo>
                  <a:lnTo>
                    <a:pt x="16336" y="52833"/>
                  </a:lnTo>
                  <a:lnTo>
                    <a:pt x="68992" y="77610"/>
                  </a:lnTo>
                  <a:lnTo>
                    <a:pt x="103458" y="97379"/>
                  </a:lnTo>
                  <a:lnTo>
                    <a:pt x="118950" y="114235"/>
                  </a:lnTo>
                  <a:lnTo>
                    <a:pt x="124719" y="123643"/>
                  </a:lnTo>
                  <a:lnTo>
                    <a:pt x="125055" y="131085"/>
                  </a:lnTo>
                  <a:lnTo>
                    <a:pt x="121770" y="137217"/>
                  </a:lnTo>
                  <a:lnTo>
                    <a:pt x="108761" y="147148"/>
                  </a:lnTo>
                  <a:lnTo>
                    <a:pt x="91281" y="155462"/>
                  </a:lnTo>
                  <a:lnTo>
                    <a:pt x="71814" y="156817"/>
                  </a:lnTo>
                  <a:lnTo>
                    <a:pt x="30972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56186" y="4157943"/>
              <a:ext cx="117641" cy="168374"/>
            </a:xfrm>
            <a:custGeom>
              <a:avLst/>
              <a:gdLst/>
              <a:ahLst/>
              <a:cxnLst/>
              <a:rect l="0" t="0" r="0" b="0"/>
              <a:pathLst>
                <a:path w="117641" h="168374">
                  <a:moveTo>
                    <a:pt x="1744" y="81751"/>
                  </a:moveTo>
                  <a:lnTo>
                    <a:pt x="62854" y="63793"/>
                  </a:lnTo>
                  <a:lnTo>
                    <a:pt x="94720" y="52384"/>
                  </a:lnTo>
                  <a:lnTo>
                    <a:pt x="111697" y="41013"/>
                  </a:lnTo>
                  <a:lnTo>
                    <a:pt x="115990" y="32365"/>
                  </a:lnTo>
                  <a:lnTo>
                    <a:pt x="117640" y="10279"/>
                  </a:lnTo>
                  <a:lnTo>
                    <a:pt x="112933" y="3687"/>
                  </a:lnTo>
                  <a:lnTo>
                    <a:pt x="105116" y="463"/>
                  </a:lnTo>
                  <a:lnTo>
                    <a:pt x="85121" y="0"/>
                  </a:lnTo>
                  <a:lnTo>
                    <a:pt x="64537" y="3693"/>
                  </a:lnTo>
                  <a:lnTo>
                    <a:pt x="38806" y="17939"/>
                  </a:lnTo>
                  <a:lnTo>
                    <a:pt x="26795" y="33503"/>
                  </a:lnTo>
                  <a:lnTo>
                    <a:pt x="3962" y="77680"/>
                  </a:lnTo>
                  <a:lnTo>
                    <a:pt x="0" y="100998"/>
                  </a:lnTo>
                  <a:lnTo>
                    <a:pt x="3308" y="123061"/>
                  </a:lnTo>
                  <a:lnTo>
                    <a:pt x="12578" y="144564"/>
                  </a:lnTo>
                  <a:lnTo>
                    <a:pt x="27616" y="159581"/>
                  </a:lnTo>
                  <a:lnTo>
                    <a:pt x="36539" y="165224"/>
                  </a:lnTo>
                  <a:lnTo>
                    <a:pt x="55813" y="168373"/>
                  </a:lnTo>
                  <a:lnTo>
                    <a:pt x="96500" y="165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31670" y="4197580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2579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5080" y="4398597"/>
              <a:ext cx="1295006" cy="41139"/>
            </a:xfrm>
            <a:custGeom>
              <a:avLst/>
              <a:gdLst/>
              <a:ahLst/>
              <a:cxnLst/>
              <a:rect l="0" t="0" r="0" b="0"/>
              <a:pathLst>
                <a:path w="1295006" h="41139">
                  <a:moveTo>
                    <a:pt x="1295005" y="9553"/>
                  </a:moveTo>
                  <a:lnTo>
                    <a:pt x="1252313" y="6433"/>
                  </a:lnTo>
                  <a:lnTo>
                    <a:pt x="1191767" y="0"/>
                  </a:lnTo>
                  <a:lnTo>
                    <a:pt x="1136789" y="2336"/>
                  </a:lnTo>
                  <a:lnTo>
                    <a:pt x="1080869" y="8127"/>
                  </a:lnTo>
                  <a:lnTo>
                    <a:pt x="1027616" y="9130"/>
                  </a:lnTo>
                  <a:lnTo>
                    <a:pt x="978563" y="9427"/>
                  </a:lnTo>
                  <a:lnTo>
                    <a:pt x="928803" y="9516"/>
                  </a:lnTo>
                  <a:lnTo>
                    <a:pt x="871426" y="9542"/>
                  </a:lnTo>
                  <a:lnTo>
                    <a:pt x="815561" y="9549"/>
                  </a:lnTo>
                  <a:lnTo>
                    <a:pt x="761963" y="9552"/>
                  </a:lnTo>
                  <a:lnTo>
                    <a:pt x="709038" y="9552"/>
                  </a:lnTo>
                  <a:lnTo>
                    <a:pt x="652054" y="16788"/>
                  </a:lnTo>
                  <a:lnTo>
                    <a:pt x="599133" y="19106"/>
                  </a:lnTo>
                  <a:lnTo>
                    <a:pt x="551607" y="20962"/>
                  </a:lnTo>
                  <a:lnTo>
                    <a:pt x="501001" y="27231"/>
                  </a:lnTo>
                  <a:lnTo>
                    <a:pt x="448962" y="29609"/>
                  </a:lnTo>
                  <a:lnTo>
                    <a:pt x="397668" y="31483"/>
                  </a:lnTo>
                  <a:lnTo>
                    <a:pt x="337821" y="38884"/>
                  </a:lnTo>
                  <a:lnTo>
                    <a:pt x="280939" y="40693"/>
                  </a:lnTo>
                  <a:lnTo>
                    <a:pt x="224643" y="41050"/>
                  </a:lnTo>
                  <a:lnTo>
                    <a:pt x="168463" y="41121"/>
                  </a:lnTo>
                  <a:lnTo>
                    <a:pt x="112305" y="41135"/>
                  </a:lnTo>
                  <a:lnTo>
                    <a:pt x="56152" y="41138"/>
                  </a:lnTo>
                  <a:lnTo>
                    <a:pt x="0" y="41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57664" y="2484725"/>
            <a:ext cx="1321653" cy="505369"/>
            <a:chOff x="457664" y="2484725"/>
            <a:chExt cx="1321653" cy="505369"/>
          </a:xfrm>
        </p:grpSpPr>
        <p:sp>
          <p:nvSpPr>
            <p:cNvPr id="64" name="Freeform 63"/>
            <p:cNvSpPr/>
            <p:nvPr/>
          </p:nvSpPr>
          <p:spPr>
            <a:xfrm>
              <a:off x="631709" y="2537367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9553" y="164802"/>
                  </a:lnTo>
                  <a:lnTo>
                    <a:pt x="13456" y="221070"/>
                  </a:lnTo>
                  <a:lnTo>
                    <a:pt x="19556" y="277245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7664" y="2487632"/>
              <a:ext cx="342502" cy="302420"/>
            </a:xfrm>
            <a:custGeom>
              <a:avLst/>
              <a:gdLst/>
              <a:ahLst/>
              <a:cxnLst/>
              <a:rect l="0" t="0" r="0" b="0"/>
              <a:pathLst>
                <a:path w="342502" h="302420">
                  <a:moveTo>
                    <a:pt x="5589" y="123435"/>
                  </a:moveTo>
                  <a:lnTo>
                    <a:pt x="0" y="106667"/>
                  </a:lnTo>
                  <a:lnTo>
                    <a:pt x="693" y="99388"/>
                  </a:lnTo>
                  <a:lnTo>
                    <a:pt x="24803" y="58253"/>
                  </a:lnTo>
                  <a:lnTo>
                    <a:pt x="41035" y="44552"/>
                  </a:lnTo>
                  <a:lnTo>
                    <a:pt x="100685" y="10286"/>
                  </a:lnTo>
                  <a:lnTo>
                    <a:pt x="122723" y="2957"/>
                  </a:lnTo>
                  <a:lnTo>
                    <a:pt x="160269" y="0"/>
                  </a:lnTo>
                  <a:lnTo>
                    <a:pt x="221321" y="11976"/>
                  </a:lnTo>
                  <a:lnTo>
                    <a:pt x="266572" y="33742"/>
                  </a:lnTo>
                  <a:lnTo>
                    <a:pt x="283798" y="46916"/>
                  </a:lnTo>
                  <a:lnTo>
                    <a:pt x="301061" y="73077"/>
                  </a:lnTo>
                  <a:lnTo>
                    <a:pt x="313585" y="103055"/>
                  </a:lnTo>
                  <a:lnTo>
                    <a:pt x="314832" y="123736"/>
                  </a:lnTo>
                  <a:lnTo>
                    <a:pt x="310317" y="143456"/>
                  </a:lnTo>
                  <a:lnTo>
                    <a:pt x="300511" y="160019"/>
                  </a:lnTo>
                  <a:lnTo>
                    <a:pt x="270658" y="182498"/>
                  </a:lnTo>
                  <a:lnTo>
                    <a:pt x="237766" y="198387"/>
                  </a:lnTo>
                  <a:lnTo>
                    <a:pt x="232904" y="203819"/>
                  </a:lnTo>
                  <a:lnTo>
                    <a:pt x="232002" y="209779"/>
                  </a:lnTo>
                  <a:lnTo>
                    <a:pt x="237238" y="222641"/>
                  </a:lnTo>
                  <a:lnTo>
                    <a:pt x="254510" y="243037"/>
                  </a:lnTo>
                  <a:lnTo>
                    <a:pt x="313507" y="288788"/>
                  </a:lnTo>
                  <a:lnTo>
                    <a:pt x="342501" y="302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94922" y="271635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4393" y="26110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7036" y="2681432"/>
              <a:ext cx="193041" cy="308662"/>
            </a:xfrm>
            <a:custGeom>
              <a:avLst/>
              <a:gdLst/>
              <a:ahLst/>
              <a:cxnLst/>
              <a:rect l="0" t="0" r="0" b="0"/>
              <a:pathLst>
                <a:path w="193041" h="308662">
                  <a:moveTo>
                    <a:pt x="126342" y="55977"/>
                  </a:moveTo>
                  <a:lnTo>
                    <a:pt x="131931" y="39209"/>
                  </a:lnTo>
                  <a:lnTo>
                    <a:pt x="131238" y="31930"/>
                  </a:lnTo>
                  <a:lnTo>
                    <a:pt x="124228" y="17604"/>
                  </a:lnTo>
                  <a:lnTo>
                    <a:pt x="110195" y="6557"/>
                  </a:lnTo>
                  <a:lnTo>
                    <a:pt x="101539" y="1973"/>
                  </a:lnTo>
                  <a:lnTo>
                    <a:pt x="82563" y="0"/>
                  </a:lnTo>
                  <a:lnTo>
                    <a:pt x="63601" y="4192"/>
                  </a:lnTo>
                  <a:lnTo>
                    <a:pt x="47374" y="13854"/>
                  </a:lnTo>
                  <a:lnTo>
                    <a:pt x="35483" y="29067"/>
                  </a:lnTo>
                  <a:lnTo>
                    <a:pt x="30674" y="38037"/>
                  </a:lnTo>
                  <a:lnTo>
                    <a:pt x="29808" y="47527"/>
                  </a:lnTo>
                  <a:lnTo>
                    <a:pt x="35085" y="67429"/>
                  </a:lnTo>
                  <a:lnTo>
                    <a:pt x="48349" y="81734"/>
                  </a:lnTo>
                  <a:lnTo>
                    <a:pt x="56799" y="87186"/>
                  </a:lnTo>
                  <a:lnTo>
                    <a:pt x="75547" y="90125"/>
                  </a:lnTo>
                  <a:lnTo>
                    <a:pt x="95577" y="86362"/>
                  </a:lnTo>
                  <a:lnTo>
                    <a:pt x="125415" y="71089"/>
                  </a:lnTo>
                  <a:lnTo>
                    <a:pt x="141918" y="58404"/>
                  </a:lnTo>
                  <a:lnTo>
                    <a:pt x="147254" y="58765"/>
                  </a:lnTo>
                  <a:lnTo>
                    <a:pt x="150812" y="63685"/>
                  </a:lnTo>
                  <a:lnTo>
                    <a:pt x="168755" y="122944"/>
                  </a:lnTo>
                  <a:lnTo>
                    <a:pt x="186043" y="181432"/>
                  </a:lnTo>
                  <a:lnTo>
                    <a:pt x="193040" y="202982"/>
                  </a:lnTo>
                  <a:lnTo>
                    <a:pt x="191864" y="212472"/>
                  </a:lnTo>
                  <a:lnTo>
                    <a:pt x="181199" y="229256"/>
                  </a:lnTo>
                  <a:lnTo>
                    <a:pt x="152992" y="257924"/>
                  </a:lnTo>
                  <a:lnTo>
                    <a:pt x="122540" y="272051"/>
                  </a:lnTo>
                  <a:lnTo>
                    <a:pt x="67272" y="287305"/>
                  </a:lnTo>
                  <a:lnTo>
                    <a:pt x="9719" y="305515"/>
                  </a:lnTo>
                  <a:lnTo>
                    <a:pt x="0" y="308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26549" y="2516310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0" y="0"/>
                  </a:moveTo>
                  <a:lnTo>
                    <a:pt x="8333" y="54145"/>
                  </a:lnTo>
                  <a:lnTo>
                    <a:pt x="10095" y="109092"/>
                  </a:lnTo>
                  <a:lnTo>
                    <a:pt x="20018" y="163836"/>
                  </a:lnTo>
                  <a:lnTo>
                    <a:pt x="44331" y="220491"/>
                  </a:lnTo>
                  <a:lnTo>
                    <a:pt x="57066" y="256074"/>
                  </a:lnTo>
                  <a:lnTo>
                    <a:pt x="55388" y="250681"/>
                  </a:lnTo>
                  <a:lnTo>
                    <a:pt x="60102" y="236586"/>
                  </a:lnTo>
                  <a:lnTo>
                    <a:pt x="82654" y="191120"/>
                  </a:lnTo>
                  <a:lnTo>
                    <a:pt x="98736" y="179309"/>
                  </a:lnTo>
                  <a:lnTo>
                    <a:pt x="120702" y="176399"/>
                  </a:lnTo>
                  <a:lnTo>
                    <a:pt x="143722" y="180175"/>
                  </a:lnTo>
                  <a:lnTo>
                    <a:pt x="161752" y="189652"/>
                  </a:lnTo>
                  <a:lnTo>
                    <a:pt x="185057" y="213731"/>
                  </a:lnTo>
                  <a:lnTo>
                    <a:pt x="193381" y="236152"/>
                  </a:lnTo>
                  <a:lnTo>
                    <a:pt x="20004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00290" y="2484725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3" y="172927"/>
                  </a:lnTo>
                  <a:lnTo>
                    <a:pt x="21788" y="231124"/>
                  </a:lnTo>
                  <a:lnTo>
                    <a:pt x="28682" y="267353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26590" y="261106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2354" y="17958"/>
                  </a:lnTo>
                  <a:lnTo>
                    <a:pt x="3288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1709" y="2863751"/>
              <a:ext cx="863338" cy="63172"/>
            </a:xfrm>
            <a:custGeom>
              <a:avLst/>
              <a:gdLst/>
              <a:ahLst/>
              <a:cxnLst/>
              <a:rect l="0" t="0" r="0" b="0"/>
              <a:pathLst>
                <a:path w="863338" h="63172">
                  <a:moveTo>
                    <a:pt x="863337" y="0"/>
                  </a:moveTo>
                  <a:lnTo>
                    <a:pt x="820645" y="3119"/>
                  </a:lnTo>
                  <a:lnTo>
                    <a:pt x="758929" y="9553"/>
                  </a:lnTo>
                  <a:lnTo>
                    <a:pt x="710609" y="10239"/>
                  </a:lnTo>
                  <a:lnTo>
                    <a:pt x="659247" y="10443"/>
                  </a:lnTo>
                  <a:lnTo>
                    <a:pt x="606984" y="10503"/>
                  </a:lnTo>
                  <a:lnTo>
                    <a:pt x="553284" y="10521"/>
                  </a:lnTo>
                  <a:lnTo>
                    <a:pt x="494609" y="10526"/>
                  </a:lnTo>
                  <a:lnTo>
                    <a:pt x="438490" y="10528"/>
                  </a:lnTo>
                  <a:lnTo>
                    <a:pt x="381437" y="11698"/>
                  </a:lnTo>
                  <a:lnTo>
                    <a:pt x="322701" y="21981"/>
                  </a:lnTo>
                  <a:lnTo>
                    <a:pt x="261055" y="29688"/>
                  </a:lnTo>
                  <a:lnTo>
                    <a:pt x="209884" y="38446"/>
                  </a:lnTo>
                  <a:lnTo>
                    <a:pt x="148997" y="44509"/>
                  </a:lnTo>
                  <a:lnTo>
                    <a:pt x="85974" y="51036"/>
                  </a:lnTo>
                  <a:lnTo>
                    <a:pt x="25793" y="607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74031" y="2642653"/>
              <a:ext cx="105286" cy="42114"/>
            </a:xfrm>
            <a:custGeom>
              <a:avLst/>
              <a:gdLst/>
              <a:ahLst/>
              <a:cxnLst/>
              <a:rect l="0" t="0" r="0" b="0"/>
              <a:pathLst>
                <a:path w="105286" h="42114">
                  <a:moveTo>
                    <a:pt x="105285" y="0"/>
                  </a:moveTo>
                  <a:lnTo>
                    <a:pt x="50240" y="25193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074114" y="1122881"/>
            <a:ext cx="5611690" cy="628968"/>
            <a:chOff x="2074114" y="1122881"/>
            <a:chExt cx="5611690" cy="628968"/>
          </a:xfrm>
        </p:grpSpPr>
        <p:sp>
          <p:nvSpPr>
            <p:cNvPr id="75" name="Freeform 74"/>
            <p:cNvSpPr/>
            <p:nvPr/>
          </p:nvSpPr>
          <p:spPr>
            <a:xfrm>
              <a:off x="2074114" y="1122881"/>
              <a:ext cx="252685" cy="509037"/>
            </a:xfrm>
            <a:custGeom>
              <a:avLst/>
              <a:gdLst/>
              <a:ahLst/>
              <a:cxnLst/>
              <a:rect l="0" t="0" r="0" b="0"/>
              <a:pathLst>
                <a:path w="252685" h="509037">
                  <a:moveTo>
                    <a:pt x="0" y="509036"/>
                  </a:moveTo>
                  <a:lnTo>
                    <a:pt x="5589" y="446943"/>
                  </a:lnTo>
                  <a:lnTo>
                    <a:pt x="9552" y="387153"/>
                  </a:lnTo>
                  <a:lnTo>
                    <a:pt x="10239" y="336312"/>
                  </a:lnTo>
                  <a:lnTo>
                    <a:pt x="10442" y="284203"/>
                  </a:lnTo>
                  <a:lnTo>
                    <a:pt x="11672" y="231719"/>
                  </a:lnTo>
                  <a:lnTo>
                    <a:pt x="18926" y="180293"/>
                  </a:lnTo>
                  <a:lnTo>
                    <a:pt x="31857" y="117282"/>
                  </a:lnTo>
                  <a:lnTo>
                    <a:pt x="42194" y="66187"/>
                  </a:lnTo>
                  <a:lnTo>
                    <a:pt x="55786" y="20242"/>
                  </a:lnTo>
                  <a:lnTo>
                    <a:pt x="61757" y="7699"/>
                  </a:lnTo>
                  <a:lnTo>
                    <a:pt x="68077" y="1676"/>
                  </a:lnTo>
                  <a:lnTo>
                    <a:pt x="74630" y="0"/>
                  </a:lnTo>
                  <a:lnTo>
                    <a:pt x="81339" y="1223"/>
                  </a:lnTo>
                  <a:lnTo>
                    <a:pt x="95032" y="15059"/>
                  </a:lnTo>
                  <a:lnTo>
                    <a:pt x="122652" y="69292"/>
                  </a:lnTo>
                  <a:lnTo>
                    <a:pt x="144937" y="125642"/>
                  </a:lnTo>
                  <a:lnTo>
                    <a:pt x="164622" y="182077"/>
                  </a:lnTo>
                  <a:lnTo>
                    <a:pt x="182451" y="235219"/>
                  </a:lnTo>
                  <a:lnTo>
                    <a:pt x="203547" y="298459"/>
                  </a:lnTo>
                  <a:lnTo>
                    <a:pt x="218758" y="348984"/>
                  </a:lnTo>
                  <a:lnTo>
                    <a:pt x="244201" y="412382"/>
                  </a:lnTo>
                  <a:lnTo>
                    <a:pt x="252684" y="445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95171" y="1452932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0"/>
                  </a:moveTo>
                  <a:lnTo>
                    <a:pt x="161956" y="7236"/>
                  </a:lnTo>
                  <a:lnTo>
                    <a:pt x="105734" y="9878"/>
                  </a:lnTo>
                  <a:lnTo>
                    <a:pt x="49221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00497" y="1168663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1170" y="49263"/>
                  </a:lnTo>
                  <a:lnTo>
                    <a:pt x="7236" y="100514"/>
                  </a:lnTo>
                  <a:lnTo>
                    <a:pt x="10723" y="159633"/>
                  </a:lnTo>
                  <a:lnTo>
                    <a:pt x="17475" y="220434"/>
                  </a:lnTo>
                  <a:lnTo>
                    <a:pt x="19996" y="276014"/>
                  </a:lnTo>
                  <a:lnTo>
                    <a:pt x="21912" y="328356"/>
                  </a:lnTo>
                  <a:lnTo>
                    <a:pt x="29328" y="388558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72246" y="1158134"/>
              <a:ext cx="28293" cy="421141"/>
            </a:xfrm>
            <a:custGeom>
              <a:avLst/>
              <a:gdLst/>
              <a:ahLst/>
              <a:cxnLst/>
              <a:rect l="0" t="0" r="0" b="0"/>
              <a:pathLst>
                <a:path w="28293" h="42114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42405"/>
                  </a:lnTo>
                  <a:lnTo>
                    <a:pt x="12429" y="201682"/>
                  </a:lnTo>
                  <a:lnTo>
                    <a:pt x="16183" y="263699"/>
                  </a:lnTo>
                  <a:lnTo>
                    <a:pt x="17296" y="320938"/>
                  </a:lnTo>
                  <a:lnTo>
                    <a:pt x="24907" y="375871"/>
                  </a:lnTo>
                  <a:lnTo>
                    <a:pt x="2829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48020" y="1263419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0" y="249617"/>
                  </a:lnTo>
                  <a:lnTo>
                    <a:pt x="0" y="3082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90093" y="138976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89234" y="16789"/>
                  </a:lnTo>
                  <a:lnTo>
                    <a:pt x="128020" y="23334"/>
                  </a:lnTo>
                  <a:lnTo>
                    <a:pt x="76111" y="35545"/>
                  </a:lnTo>
                  <a:lnTo>
                    <a:pt x="19280" y="412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95419" y="1231834"/>
              <a:ext cx="189514" cy="368498"/>
            </a:xfrm>
            <a:custGeom>
              <a:avLst/>
              <a:gdLst/>
              <a:ahLst/>
              <a:cxnLst/>
              <a:rect l="0" t="0" r="0" b="0"/>
              <a:pathLst>
                <a:path w="189514" h="368498">
                  <a:moveTo>
                    <a:pt x="0" y="0"/>
                  </a:moveTo>
                  <a:lnTo>
                    <a:pt x="3120" y="60383"/>
                  </a:lnTo>
                  <a:lnTo>
                    <a:pt x="11453" y="114987"/>
                  </a:lnTo>
                  <a:lnTo>
                    <a:pt x="24750" y="174662"/>
                  </a:lnTo>
                  <a:lnTo>
                    <a:pt x="42138" y="237297"/>
                  </a:lnTo>
                  <a:lnTo>
                    <a:pt x="50568" y="297347"/>
                  </a:lnTo>
                  <a:lnTo>
                    <a:pt x="51063" y="346081"/>
                  </a:lnTo>
                  <a:lnTo>
                    <a:pt x="49250" y="346534"/>
                  </a:lnTo>
                  <a:lnTo>
                    <a:pt x="46871" y="343327"/>
                  </a:lnTo>
                  <a:lnTo>
                    <a:pt x="47348" y="330404"/>
                  </a:lnTo>
                  <a:lnTo>
                    <a:pt x="54285" y="268941"/>
                  </a:lnTo>
                  <a:lnTo>
                    <a:pt x="63511" y="244701"/>
                  </a:lnTo>
                  <a:lnTo>
                    <a:pt x="87448" y="216913"/>
                  </a:lnTo>
                  <a:lnTo>
                    <a:pt x="96904" y="212459"/>
                  </a:lnTo>
                  <a:lnTo>
                    <a:pt x="116768" y="210629"/>
                  </a:lnTo>
                  <a:lnTo>
                    <a:pt x="134175" y="216835"/>
                  </a:lnTo>
                  <a:lnTo>
                    <a:pt x="142093" y="221766"/>
                  </a:lnTo>
                  <a:lnTo>
                    <a:pt x="154009" y="236603"/>
                  </a:lnTo>
                  <a:lnTo>
                    <a:pt x="178641" y="295235"/>
                  </a:lnTo>
                  <a:lnTo>
                    <a:pt x="186292" y="329632"/>
                  </a:lnTo>
                  <a:lnTo>
                    <a:pt x="18951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58632" y="1389761"/>
              <a:ext cx="84229" cy="161803"/>
            </a:xfrm>
            <a:custGeom>
              <a:avLst/>
              <a:gdLst/>
              <a:ahLst/>
              <a:cxnLst/>
              <a:rect l="0" t="0" r="0" b="0"/>
              <a:pathLst>
                <a:path w="84229" h="161803">
                  <a:moveTo>
                    <a:pt x="0" y="84228"/>
                  </a:moveTo>
                  <a:lnTo>
                    <a:pt x="17958" y="138103"/>
                  </a:lnTo>
                  <a:lnTo>
                    <a:pt x="25858" y="161802"/>
                  </a:lnTo>
                  <a:lnTo>
                    <a:pt x="6658" y="104204"/>
                  </a:lnTo>
                  <a:lnTo>
                    <a:pt x="1973" y="67790"/>
                  </a:lnTo>
                  <a:lnTo>
                    <a:pt x="6174" y="32954"/>
                  </a:lnTo>
                  <a:lnTo>
                    <a:pt x="11135" y="24309"/>
                  </a:lnTo>
                  <a:lnTo>
                    <a:pt x="26006" y="11584"/>
                  </a:lnTo>
                  <a:lnTo>
                    <a:pt x="47433" y="514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95502" y="1387207"/>
              <a:ext cx="157929" cy="181540"/>
            </a:xfrm>
            <a:custGeom>
              <a:avLst/>
              <a:gdLst/>
              <a:ahLst/>
              <a:cxnLst/>
              <a:rect l="0" t="0" r="0" b="0"/>
              <a:pathLst>
                <a:path w="157929" h="181540">
                  <a:moveTo>
                    <a:pt x="0" y="86782"/>
                  </a:moveTo>
                  <a:lnTo>
                    <a:pt x="37478" y="95115"/>
                  </a:lnTo>
                  <a:lnTo>
                    <a:pt x="75446" y="93541"/>
                  </a:lnTo>
                  <a:lnTo>
                    <a:pt x="101382" y="87446"/>
                  </a:lnTo>
                  <a:lnTo>
                    <a:pt x="124607" y="76939"/>
                  </a:lnTo>
                  <a:lnTo>
                    <a:pt x="140389" y="61350"/>
                  </a:lnTo>
                  <a:lnTo>
                    <a:pt x="146235" y="52280"/>
                  </a:lnTo>
                  <a:lnTo>
                    <a:pt x="147793" y="42724"/>
                  </a:lnTo>
                  <a:lnTo>
                    <a:pt x="143285" y="22747"/>
                  </a:lnTo>
                  <a:lnTo>
                    <a:pt x="137637" y="14846"/>
                  </a:lnTo>
                  <a:lnTo>
                    <a:pt x="122004" y="2948"/>
                  </a:lnTo>
                  <a:lnTo>
                    <a:pt x="103357" y="0"/>
                  </a:lnTo>
                  <a:lnTo>
                    <a:pt x="93471" y="851"/>
                  </a:lnTo>
                  <a:lnTo>
                    <a:pt x="76248" y="8036"/>
                  </a:lnTo>
                  <a:lnTo>
                    <a:pt x="68380" y="13228"/>
                  </a:lnTo>
                  <a:lnTo>
                    <a:pt x="56518" y="28355"/>
                  </a:lnTo>
                  <a:lnTo>
                    <a:pt x="31926" y="87199"/>
                  </a:lnTo>
                  <a:lnTo>
                    <a:pt x="27057" y="108024"/>
                  </a:lnTo>
                  <a:lnTo>
                    <a:pt x="28793" y="128979"/>
                  </a:lnTo>
                  <a:lnTo>
                    <a:pt x="36584" y="146870"/>
                  </a:lnTo>
                  <a:lnTo>
                    <a:pt x="41937" y="154917"/>
                  </a:lnTo>
                  <a:lnTo>
                    <a:pt x="57243" y="166977"/>
                  </a:lnTo>
                  <a:lnTo>
                    <a:pt x="76914" y="175067"/>
                  </a:lnTo>
                  <a:lnTo>
                    <a:pt x="124551" y="180260"/>
                  </a:lnTo>
                  <a:lnTo>
                    <a:pt x="157928" y="181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03111" y="1389398"/>
              <a:ext cx="150361" cy="181260"/>
            </a:xfrm>
            <a:custGeom>
              <a:avLst/>
              <a:gdLst/>
              <a:ahLst/>
              <a:cxnLst/>
              <a:rect l="0" t="0" r="0" b="0"/>
              <a:pathLst>
                <a:path w="150361" h="181260">
                  <a:moveTo>
                    <a:pt x="45075" y="105648"/>
                  </a:moveTo>
                  <a:lnTo>
                    <a:pt x="97780" y="86520"/>
                  </a:lnTo>
                  <a:lnTo>
                    <a:pt x="135868" y="55845"/>
                  </a:lnTo>
                  <a:lnTo>
                    <a:pt x="139529" y="47879"/>
                  </a:lnTo>
                  <a:lnTo>
                    <a:pt x="140477" y="29670"/>
                  </a:lnTo>
                  <a:lnTo>
                    <a:pt x="136752" y="21071"/>
                  </a:lnTo>
                  <a:lnTo>
                    <a:pt x="123255" y="5277"/>
                  </a:lnTo>
                  <a:lnTo>
                    <a:pt x="113573" y="1300"/>
                  </a:lnTo>
                  <a:lnTo>
                    <a:pt x="90337" y="0"/>
                  </a:lnTo>
                  <a:lnTo>
                    <a:pt x="56536" y="11434"/>
                  </a:lnTo>
                  <a:lnTo>
                    <a:pt x="29884" y="35229"/>
                  </a:lnTo>
                  <a:lnTo>
                    <a:pt x="8323" y="74711"/>
                  </a:lnTo>
                  <a:lnTo>
                    <a:pt x="275" y="95408"/>
                  </a:lnTo>
                  <a:lnTo>
                    <a:pt x="0" y="105840"/>
                  </a:lnTo>
                  <a:lnTo>
                    <a:pt x="5935" y="126790"/>
                  </a:lnTo>
                  <a:lnTo>
                    <a:pt x="22430" y="158316"/>
                  </a:lnTo>
                  <a:lnTo>
                    <a:pt x="41639" y="173120"/>
                  </a:lnTo>
                  <a:lnTo>
                    <a:pt x="64605" y="181259"/>
                  </a:lnTo>
                  <a:lnTo>
                    <a:pt x="98435" y="179264"/>
                  </a:lnTo>
                  <a:lnTo>
                    <a:pt x="150360" y="168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32218" y="1413777"/>
              <a:ext cx="205565" cy="157553"/>
            </a:xfrm>
            <a:custGeom>
              <a:avLst/>
              <a:gdLst/>
              <a:ahLst/>
              <a:cxnLst/>
              <a:rect l="0" t="0" r="0" b="0"/>
              <a:pathLst>
                <a:path w="205565" h="157553">
                  <a:moveTo>
                    <a:pt x="142393" y="102326"/>
                  </a:moveTo>
                  <a:lnTo>
                    <a:pt x="150726" y="64848"/>
                  </a:lnTo>
                  <a:lnTo>
                    <a:pt x="151458" y="52774"/>
                  </a:lnTo>
                  <a:lnTo>
                    <a:pt x="146032" y="33120"/>
                  </a:lnTo>
                  <a:lnTo>
                    <a:pt x="141310" y="24603"/>
                  </a:lnTo>
                  <a:lnTo>
                    <a:pt x="126704" y="12021"/>
                  </a:lnTo>
                  <a:lnTo>
                    <a:pt x="107344" y="3699"/>
                  </a:lnTo>
                  <a:lnTo>
                    <a:pt x="83142" y="0"/>
                  </a:lnTo>
                  <a:lnTo>
                    <a:pt x="63027" y="4595"/>
                  </a:lnTo>
                  <a:lnTo>
                    <a:pt x="31049" y="26609"/>
                  </a:lnTo>
                  <a:lnTo>
                    <a:pt x="9316" y="46616"/>
                  </a:lnTo>
                  <a:lnTo>
                    <a:pt x="1360" y="69767"/>
                  </a:lnTo>
                  <a:lnTo>
                    <a:pt x="0" y="112566"/>
                  </a:lnTo>
                  <a:lnTo>
                    <a:pt x="1841" y="126700"/>
                  </a:lnTo>
                  <a:lnTo>
                    <a:pt x="7747" y="136123"/>
                  </a:lnTo>
                  <a:lnTo>
                    <a:pt x="16365" y="142405"/>
                  </a:lnTo>
                  <a:lnTo>
                    <a:pt x="26789" y="146593"/>
                  </a:lnTo>
                  <a:lnTo>
                    <a:pt x="47730" y="148127"/>
                  </a:lnTo>
                  <a:lnTo>
                    <a:pt x="68735" y="143739"/>
                  </a:lnTo>
                  <a:lnTo>
                    <a:pt x="89769" y="133990"/>
                  </a:lnTo>
                  <a:lnTo>
                    <a:pt x="115752" y="109758"/>
                  </a:lnTo>
                  <a:lnTo>
                    <a:pt x="122293" y="107281"/>
                  </a:lnTo>
                  <a:lnTo>
                    <a:pt x="127823" y="109139"/>
                  </a:lnTo>
                  <a:lnTo>
                    <a:pt x="137087" y="120562"/>
                  </a:lnTo>
                  <a:lnTo>
                    <a:pt x="145104" y="137337"/>
                  </a:lnTo>
                  <a:lnTo>
                    <a:pt x="158806" y="150252"/>
                  </a:lnTo>
                  <a:lnTo>
                    <a:pt x="167373" y="155334"/>
                  </a:lnTo>
                  <a:lnTo>
                    <a:pt x="175424" y="157552"/>
                  </a:lnTo>
                  <a:lnTo>
                    <a:pt x="205564" y="154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538614" y="1432443"/>
              <a:ext cx="149912" cy="157361"/>
            </a:xfrm>
            <a:custGeom>
              <a:avLst/>
              <a:gdLst/>
              <a:ahLst/>
              <a:cxnLst/>
              <a:rect l="0" t="0" r="0" b="0"/>
              <a:pathLst>
                <a:path w="149912" h="157361">
                  <a:moveTo>
                    <a:pt x="20225" y="62603"/>
                  </a:moveTo>
                  <a:lnTo>
                    <a:pt x="14636" y="79371"/>
                  </a:lnTo>
                  <a:lnTo>
                    <a:pt x="15011" y="96962"/>
                  </a:lnTo>
                  <a:lnTo>
                    <a:pt x="19195" y="142440"/>
                  </a:lnTo>
                  <a:lnTo>
                    <a:pt x="18369" y="146243"/>
                  </a:lnTo>
                  <a:lnTo>
                    <a:pt x="16648" y="144100"/>
                  </a:lnTo>
                  <a:lnTo>
                    <a:pt x="3376" y="101801"/>
                  </a:lnTo>
                  <a:lnTo>
                    <a:pt x="0" y="50805"/>
                  </a:lnTo>
                  <a:lnTo>
                    <a:pt x="1877" y="25774"/>
                  </a:lnTo>
                  <a:lnTo>
                    <a:pt x="10511" y="6850"/>
                  </a:lnTo>
                  <a:lnTo>
                    <a:pt x="17259" y="2038"/>
                  </a:lnTo>
                  <a:lnTo>
                    <a:pt x="25267" y="0"/>
                  </a:lnTo>
                  <a:lnTo>
                    <a:pt x="53304" y="2720"/>
                  </a:lnTo>
                  <a:lnTo>
                    <a:pt x="72361" y="9082"/>
                  </a:lnTo>
                  <a:lnTo>
                    <a:pt x="110943" y="38845"/>
                  </a:lnTo>
                  <a:lnTo>
                    <a:pt x="132372" y="64922"/>
                  </a:lnTo>
                  <a:lnTo>
                    <a:pt x="147950" y="100465"/>
                  </a:lnTo>
                  <a:lnTo>
                    <a:pt x="149911" y="123884"/>
                  </a:lnTo>
                  <a:lnTo>
                    <a:pt x="146567" y="157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95709" y="1447017"/>
              <a:ext cx="234813" cy="304832"/>
            </a:xfrm>
            <a:custGeom>
              <a:avLst/>
              <a:gdLst/>
              <a:ahLst/>
              <a:cxnLst/>
              <a:rect l="0" t="0" r="0" b="0"/>
              <a:pathLst>
                <a:path w="234813" h="304832">
                  <a:moveTo>
                    <a:pt x="189514" y="79615"/>
                  </a:moveTo>
                  <a:lnTo>
                    <a:pt x="174859" y="35652"/>
                  </a:lnTo>
                  <a:lnTo>
                    <a:pt x="161943" y="18742"/>
                  </a:lnTo>
                  <a:lnTo>
                    <a:pt x="153586" y="10957"/>
                  </a:lnTo>
                  <a:lnTo>
                    <a:pt x="131821" y="2307"/>
                  </a:lnTo>
                  <a:lnTo>
                    <a:pt x="119467" y="0"/>
                  </a:lnTo>
                  <a:lnTo>
                    <a:pt x="99500" y="3676"/>
                  </a:lnTo>
                  <a:lnTo>
                    <a:pt x="82827" y="14279"/>
                  </a:lnTo>
                  <a:lnTo>
                    <a:pt x="67618" y="30689"/>
                  </a:lnTo>
                  <a:lnTo>
                    <a:pt x="59298" y="55920"/>
                  </a:lnTo>
                  <a:lnTo>
                    <a:pt x="57941" y="84292"/>
                  </a:lnTo>
                  <a:lnTo>
                    <a:pt x="65136" y="108599"/>
                  </a:lnTo>
                  <a:lnTo>
                    <a:pt x="79253" y="124862"/>
                  </a:lnTo>
                  <a:lnTo>
                    <a:pt x="87930" y="130837"/>
                  </a:lnTo>
                  <a:lnTo>
                    <a:pt x="106931" y="134356"/>
                  </a:lnTo>
                  <a:lnTo>
                    <a:pt x="127074" y="130850"/>
                  </a:lnTo>
                  <a:lnTo>
                    <a:pt x="156975" y="115723"/>
                  </a:lnTo>
                  <a:lnTo>
                    <a:pt x="173492" y="103072"/>
                  </a:lnTo>
                  <a:lnTo>
                    <a:pt x="180003" y="102272"/>
                  </a:lnTo>
                  <a:lnTo>
                    <a:pt x="185513" y="105248"/>
                  </a:lnTo>
                  <a:lnTo>
                    <a:pt x="190356" y="110741"/>
                  </a:lnTo>
                  <a:lnTo>
                    <a:pt x="195737" y="129324"/>
                  </a:lnTo>
                  <a:lnTo>
                    <a:pt x="205006" y="166093"/>
                  </a:lnTo>
                  <a:lnTo>
                    <a:pt x="223509" y="220439"/>
                  </a:lnTo>
                  <a:lnTo>
                    <a:pt x="234812" y="256651"/>
                  </a:lnTo>
                  <a:lnTo>
                    <a:pt x="232653" y="278790"/>
                  </a:lnTo>
                  <a:lnTo>
                    <a:pt x="228802" y="289608"/>
                  </a:lnTo>
                  <a:lnTo>
                    <a:pt x="220385" y="296819"/>
                  </a:lnTo>
                  <a:lnTo>
                    <a:pt x="195435" y="304831"/>
                  </a:lnTo>
                  <a:lnTo>
                    <a:pt x="154093" y="303753"/>
                  </a:lnTo>
                  <a:lnTo>
                    <a:pt x="98203" y="286842"/>
                  </a:lnTo>
                  <a:lnTo>
                    <a:pt x="42102" y="281076"/>
                  </a:lnTo>
                  <a:lnTo>
                    <a:pt x="0" y="279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48394" y="1231834"/>
              <a:ext cx="42114" cy="368498"/>
            </a:xfrm>
            <a:custGeom>
              <a:avLst/>
              <a:gdLst/>
              <a:ahLst/>
              <a:cxnLst/>
              <a:rect l="0" t="0" r="0" b="0"/>
              <a:pathLst>
                <a:path w="42114" h="368498">
                  <a:moveTo>
                    <a:pt x="0" y="0"/>
                  </a:moveTo>
                  <a:lnTo>
                    <a:pt x="5589" y="58617"/>
                  </a:lnTo>
                  <a:lnTo>
                    <a:pt x="10722" y="118856"/>
                  </a:lnTo>
                  <a:lnTo>
                    <a:pt x="18668" y="176336"/>
                  </a:lnTo>
                  <a:lnTo>
                    <a:pt x="23468" y="230842"/>
                  </a:lnTo>
                  <a:lnTo>
                    <a:pt x="32300" y="280917"/>
                  </a:lnTo>
                  <a:lnTo>
                    <a:pt x="40175" y="339759"/>
                  </a:lnTo>
                  <a:lnTo>
                    <a:pt x="4211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22093" y="1405860"/>
              <a:ext cx="147400" cy="176453"/>
            </a:xfrm>
            <a:custGeom>
              <a:avLst/>
              <a:gdLst/>
              <a:ahLst/>
              <a:cxnLst/>
              <a:rect l="0" t="0" r="0" b="0"/>
              <a:pathLst>
                <a:path w="147400" h="176453">
                  <a:moveTo>
                    <a:pt x="0" y="110243"/>
                  </a:moveTo>
                  <a:lnTo>
                    <a:pt x="53875" y="82732"/>
                  </a:lnTo>
                  <a:lnTo>
                    <a:pt x="105447" y="59105"/>
                  </a:lnTo>
                  <a:lnTo>
                    <a:pt x="131329" y="39459"/>
                  </a:lnTo>
                  <a:lnTo>
                    <a:pt x="135516" y="31468"/>
                  </a:lnTo>
                  <a:lnTo>
                    <a:pt x="137048" y="13231"/>
                  </a:lnTo>
                  <a:lnTo>
                    <a:pt x="132310" y="6964"/>
                  </a:lnTo>
                  <a:lnTo>
                    <a:pt x="114566" y="0"/>
                  </a:lnTo>
                  <a:lnTo>
                    <a:pt x="105623" y="483"/>
                  </a:lnTo>
                  <a:lnTo>
                    <a:pt x="89448" y="7259"/>
                  </a:lnTo>
                  <a:lnTo>
                    <a:pt x="77579" y="21188"/>
                  </a:lnTo>
                  <a:lnTo>
                    <a:pt x="60428" y="58727"/>
                  </a:lnTo>
                  <a:lnTo>
                    <a:pt x="54949" y="95109"/>
                  </a:lnTo>
                  <a:lnTo>
                    <a:pt x="58915" y="129936"/>
                  </a:lnTo>
                  <a:lnTo>
                    <a:pt x="70638" y="148631"/>
                  </a:lnTo>
                  <a:lnTo>
                    <a:pt x="87547" y="163569"/>
                  </a:lnTo>
                  <a:lnTo>
                    <a:pt x="106760" y="174108"/>
                  </a:lnTo>
                  <a:lnTo>
                    <a:pt x="123878" y="176452"/>
                  </a:lnTo>
                  <a:lnTo>
                    <a:pt x="147399" y="173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74898" y="1368704"/>
              <a:ext cx="168495" cy="210571"/>
            </a:xfrm>
            <a:custGeom>
              <a:avLst/>
              <a:gdLst/>
              <a:ahLst/>
              <a:cxnLst/>
              <a:rect l="0" t="0" r="0" b="0"/>
              <a:pathLst>
                <a:path w="168495" h="210571">
                  <a:moveTo>
                    <a:pt x="94635" y="0"/>
                  </a:moveTo>
                  <a:lnTo>
                    <a:pt x="63353" y="9576"/>
                  </a:lnTo>
                  <a:lnTo>
                    <a:pt x="19358" y="39404"/>
                  </a:lnTo>
                  <a:lnTo>
                    <a:pt x="5417" y="56117"/>
                  </a:lnTo>
                  <a:lnTo>
                    <a:pt x="61" y="65488"/>
                  </a:lnTo>
                  <a:lnTo>
                    <a:pt x="0" y="74074"/>
                  </a:lnTo>
                  <a:lnTo>
                    <a:pt x="3469" y="82138"/>
                  </a:lnTo>
                  <a:lnTo>
                    <a:pt x="9292" y="89854"/>
                  </a:lnTo>
                  <a:lnTo>
                    <a:pt x="28239" y="101546"/>
                  </a:lnTo>
                  <a:lnTo>
                    <a:pt x="83682" y="122340"/>
                  </a:lnTo>
                  <a:lnTo>
                    <a:pt x="146071" y="145016"/>
                  </a:lnTo>
                  <a:lnTo>
                    <a:pt x="162729" y="156479"/>
                  </a:lnTo>
                  <a:lnTo>
                    <a:pt x="166937" y="163981"/>
                  </a:lnTo>
                  <a:lnTo>
                    <a:pt x="168494" y="181675"/>
                  </a:lnTo>
                  <a:lnTo>
                    <a:pt x="164931" y="188967"/>
                  </a:lnTo>
                  <a:lnTo>
                    <a:pt x="151614" y="200189"/>
                  </a:lnTo>
                  <a:lnTo>
                    <a:pt x="113208" y="207494"/>
                  </a:lnTo>
                  <a:lnTo>
                    <a:pt x="58573" y="209963"/>
                  </a:lnTo>
                  <a:lnTo>
                    <a:pt x="2093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50254" y="1344348"/>
              <a:ext cx="219405" cy="214235"/>
            </a:xfrm>
            <a:custGeom>
              <a:avLst/>
              <a:gdLst/>
              <a:ahLst/>
              <a:cxnLst/>
              <a:rect l="0" t="0" r="0" b="0"/>
              <a:pathLst>
                <a:path w="219405" h="214235">
                  <a:moveTo>
                    <a:pt x="166761" y="87527"/>
                  </a:moveTo>
                  <a:lnTo>
                    <a:pt x="166762" y="65170"/>
                  </a:lnTo>
                  <a:lnTo>
                    <a:pt x="160523" y="47955"/>
                  </a:lnTo>
                  <a:lnTo>
                    <a:pt x="137453" y="17839"/>
                  </a:lnTo>
                  <a:lnTo>
                    <a:pt x="111674" y="2018"/>
                  </a:lnTo>
                  <a:lnTo>
                    <a:pt x="88856" y="0"/>
                  </a:lnTo>
                  <a:lnTo>
                    <a:pt x="76220" y="1100"/>
                  </a:lnTo>
                  <a:lnTo>
                    <a:pt x="55941" y="11680"/>
                  </a:lnTo>
                  <a:lnTo>
                    <a:pt x="40299" y="28081"/>
                  </a:lnTo>
                  <a:lnTo>
                    <a:pt x="6883" y="89024"/>
                  </a:lnTo>
                  <a:lnTo>
                    <a:pt x="0" y="141159"/>
                  </a:lnTo>
                  <a:lnTo>
                    <a:pt x="1927" y="179457"/>
                  </a:lnTo>
                  <a:lnTo>
                    <a:pt x="4229" y="190928"/>
                  </a:lnTo>
                  <a:lnTo>
                    <a:pt x="10443" y="199745"/>
                  </a:lnTo>
                  <a:lnTo>
                    <a:pt x="29826" y="212661"/>
                  </a:lnTo>
                  <a:lnTo>
                    <a:pt x="39206" y="214234"/>
                  </a:lnTo>
                  <a:lnTo>
                    <a:pt x="47800" y="212942"/>
                  </a:lnTo>
                  <a:lnTo>
                    <a:pt x="63587" y="205268"/>
                  </a:lnTo>
                  <a:lnTo>
                    <a:pt x="85628" y="186624"/>
                  </a:lnTo>
                  <a:lnTo>
                    <a:pt x="105807" y="159393"/>
                  </a:lnTo>
                  <a:lnTo>
                    <a:pt x="127524" y="108343"/>
                  </a:lnTo>
                  <a:lnTo>
                    <a:pt x="131245" y="104914"/>
                  </a:lnTo>
                  <a:lnTo>
                    <a:pt x="134895" y="106137"/>
                  </a:lnTo>
                  <a:lnTo>
                    <a:pt x="167661" y="160665"/>
                  </a:lnTo>
                  <a:lnTo>
                    <a:pt x="182369" y="179695"/>
                  </a:lnTo>
                  <a:lnTo>
                    <a:pt x="219404" y="203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32829" y="1368704"/>
              <a:ext cx="84229" cy="191876"/>
            </a:xfrm>
            <a:custGeom>
              <a:avLst/>
              <a:gdLst/>
              <a:ahLst/>
              <a:cxnLst/>
              <a:rect l="0" t="0" r="0" b="0"/>
              <a:pathLst>
                <a:path w="84229" h="191876">
                  <a:moveTo>
                    <a:pt x="0" y="73700"/>
                  </a:moveTo>
                  <a:lnTo>
                    <a:pt x="3119" y="116391"/>
                  </a:lnTo>
                  <a:lnTo>
                    <a:pt x="21330" y="179036"/>
                  </a:lnTo>
                  <a:lnTo>
                    <a:pt x="24749" y="189547"/>
                  </a:lnTo>
                  <a:lnTo>
                    <a:pt x="27027" y="191875"/>
                  </a:lnTo>
                  <a:lnTo>
                    <a:pt x="28547" y="188748"/>
                  </a:lnTo>
                  <a:lnTo>
                    <a:pt x="29065" y="173965"/>
                  </a:lnTo>
                  <a:lnTo>
                    <a:pt x="13508" y="113033"/>
                  </a:lnTo>
                  <a:lnTo>
                    <a:pt x="5692" y="69626"/>
                  </a:lnTo>
                  <a:lnTo>
                    <a:pt x="7599" y="44983"/>
                  </a:lnTo>
                  <a:lnTo>
                    <a:pt x="15466" y="25452"/>
                  </a:lnTo>
                  <a:lnTo>
                    <a:pt x="20839" y="16968"/>
                  </a:lnTo>
                  <a:lnTo>
                    <a:pt x="29100" y="11312"/>
                  </a:lnTo>
                  <a:lnTo>
                    <a:pt x="66623" y="223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90757" y="1373667"/>
              <a:ext cx="147422" cy="205608"/>
            </a:xfrm>
            <a:custGeom>
              <a:avLst/>
              <a:gdLst/>
              <a:ahLst/>
              <a:cxnLst/>
              <a:rect l="0" t="0" r="0" b="0"/>
              <a:pathLst>
                <a:path w="147422" h="205608">
                  <a:moveTo>
                    <a:pt x="0" y="68737"/>
                  </a:moveTo>
                  <a:lnTo>
                    <a:pt x="11178" y="79915"/>
                  </a:lnTo>
                  <a:lnTo>
                    <a:pt x="40486" y="92456"/>
                  </a:lnTo>
                  <a:lnTo>
                    <a:pt x="78806" y="92402"/>
                  </a:lnTo>
                  <a:lnTo>
                    <a:pt x="114207" y="84977"/>
                  </a:lnTo>
                  <a:lnTo>
                    <a:pt x="141334" y="69779"/>
                  </a:lnTo>
                  <a:lnTo>
                    <a:pt x="145695" y="61243"/>
                  </a:lnTo>
                  <a:lnTo>
                    <a:pt x="147421" y="39280"/>
                  </a:lnTo>
                  <a:lnTo>
                    <a:pt x="141169" y="20160"/>
                  </a:lnTo>
                  <a:lnTo>
                    <a:pt x="136227" y="11786"/>
                  </a:lnTo>
                  <a:lnTo>
                    <a:pt x="128253" y="6203"/>
                  </a:lnTo>
                  <a:lnTo>
                    <a:pt x="106914" y="0"/>
                  </a:lnTo>
                  <a:lnTo>
                    <a:pt x="84951" y="3482"/>
                  </a:lnTo>
                  <a:lnTo>
                    <a:pt x="55976" y="18596"/>
                  </a:lnTo>
                  <a:lnTo>
                    <a:pt x="32573" y="41012"/>
                  </a:lnTo>
                  <a:lnTo>
                    <a:pt x="25225" y="50254"/>
                  </a:lnTo>
                  <a:lnTo>
                    <a:pt x="17060" y="76120"/>
                  </a:lnTo>
                  <a:lnTo>
                    <a:pt x="15583" y="120447"/>
                  </a:lnTo>
                  <a:lnTo>
                    <a:pt x="25565" y="171758"/>
                  </a:lnTo>
                  <a:lnTo>
                    <a:pt x="38268" y="190953"/>
                  </a:lnTo>
                  <a:lnTo>
                    <a:pt x="46568" y="199347"/>
                  </a:lnTo>
                  <a:lnTo>
                    <a:pt x="55612" y="203774"/>
                  </a:lnTo>
                  <a:lnTo>
                    <a:pt x="105285" y="205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94981" y="1396272"/>
              <a:ext cx="227486" cy="175501"/>
            </a:xfrm>
            <a:custGeom>
              <a:avLst/>
              <a:gdLst/>
              <a:ahLst/>
              <a:cxnLst/>
              <a:rect l="0" t="0" r="0" b="0"/>
              <a:pathLst>
                <a:path w="227486" h="175501">
                  <a:moveTo>
                    <a:pt x="101143" y="98774"/>
                  </a:moveTo>
                  <a:lnTo>
                    <a:pt x="109477" y="61296"/>
                  </a:lnTo>
                  <a:lnTo>
                    <a:pt x="108357" y="37664"/>
                  </a:lnTo>
                  <a:lnTo>
                    <a:pt x="100059" y="15462"/>
                  </a:lnTo>
                  <a:lnTo>
                    <a:pt x="92232" y="8138"/>
                  </a:lnTo>
                  <a:lnTo>
                    <a:pt x="71057" y="0"/>
                  </a:lnTo>
                  <a:lnTo>
                    <a:pt x="61198" y="169"/>
                  </a:lnTo>
                  <a:lnTo>
                    <a:pt x="44006" y="6597"/>
                  </a:lnTo>
                  <a:lnTo>
                    <a:pt x="21173" y="23369"/>
                  </a:lnTo>
                  <a:lnTo>
                    <a:pt x="9839" y="42644"/>
                  </a:lnTo>
                  <a:lnTo>
                    <a:pt x="0" y="79803"/>
                  </a:lnTo>
                  <a:lnTo>
                    <a:pt x="205" y="117330"/>
                  </a:lnTo>
                  <a:lnTo>
                    <a:pt x="5979" y="138607"/>
                  </a:lnTo>
                  <a:lnTo>
                    <a:pt x="16344" y="155862"/>
                  </a:lnTo>
                  <a:lnTo>
                    <a:pt x="31869" y="168210"/>
                  </a:lnTo>
                  <a:lnTo>
                    <a:pt x="40923" y="173141"/>
                  </a:lnTo>
                  <a:lnTo>
                    <a:pt x="60341" y="175500"/>
                  </a:lnTo>
                  <a:lnTo>
                    <a:pt x="79499" y="171479"/>
                  </a:lnTo>
                  <a:lnTo>
                    <a:pt x="95813" y="161893"/>
                  </a:lnTo>
                  <a:lnTo>
                    <a:pt x="118151" y="132164"/>
                  </a:lnTo>
                  <a:lnTo>
                    <a:pt x="133998" y="99309"/>
                  </a:lnTo>
                  <a:lnTo>
                    <a:pt x="138255" y="95621"/>
                  </a:lnTo>
                  <a:lnTo>
                    <a:pt x="142262" y="96672"/>
                  </a:lnTo>
                  <a:lnTo>
                    <a:pt x="149834" y="107199"/>
                  </a:lnTo>
                  <a:lnTo>
                    <a:pt x="163013" y="131686"/>
                  </a:lnTo>
                  <a:lnTo>
                    <a:pt x="178944" y="146937"/>
                  </a:lnTo>
                  <a:lnTo>
                    <a:pt x="197722" y="155275"/>
                  </a:lnTo>
                  <a:lnTo>
                    <a:pt x="227485" y="161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11654" y="1385848"/>
              <a:ext cx="126627" cy="169253"/>
            </a:xfrm>
            <a:custGeom>
              <a:avLst/>
              <a:gdLst/>
              <a:ahLst/>
              <a:cxnLst/>
              <a:rect l="0" t="0" r="0" b="0"/>
              <a:pathLst>
                <a:path w="126627" h="169253">
                  <a:moveTo>
                    <a:pt x="126626" y="24970"/>
                  </a:moveTo>
                  <a:lnTo>
                    <a:pt x="108645" y="9329"/>
                  </a:lnTo>
                  <a:lnTo>
                    <a:pt x="91728" y="1251"/>
                  </a:lnTo>
                  <a:lnTo>
                    <a:pt x="72511" y="0"/>
                  </a:lnTo>
                  <a:lnTo>
                    <a:pt x="52271" y="4514"/>
                  </a:lnTo>
                  <a:lnTo>
                    <a:pt x="31578" y="14319"/>
                  </a:lnTo>
                  <a:lnTo>
                    <a:pt x="13803" y="32714"/>
                  </a:lnTo>
                  <a:lnTo>
                    <a:pt x="5787" y="44171"/>
                  </a:lnTo>
                  <a:lnTo>
                    <a:pt x="0" y="69379"/>
                  </a:lnTo>
                  <a:lnTo>
                    <a:pt x="5817" y="118100"/>
                  </a:lnTo>
                  <a:lnTo>
                    <a:pt x="20511" y="145241"/>
                  </a:lnTo>
                  <a:lnTo>
                    <a:pt x="36179" y="157583"/>
                  </a:lnTo>
                  <a:lnTo>
                    <a:pt x="56012" y="165797"/>
                  </a:lnTo>
                  <a:lnTo>
                    <a:pt x="89975" y="169252"/>
                  </a:lnTo>
                  <a:lnTo>
                    <a:pt x="116097" y="161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11979" y="1421347"/>
              <a:ext cx="157929" cy="148057"/>
            </a:xfrm>
            <a:custGeom>
              <a:avLst/>
              <a:gdLst/>
              <a:ahLst/>
              <a:cxnLst/>
              <a:rect l="0" t="0" r="0" b="0"/>
              <a:pathLst>
                <a:path w="157929" h="148057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20243" y="125942"/>
                  </a:lnTo>
                  <a:lnTo>
                    <a:pt x="39023" y="140982"/>
                  </a:lnTo>
                  <a:lnTo>
                    <a:pt x="50582" y="146630"/>
                  </a:lnTo>
                  <a:lnTo>
                    <a:pt x="60628" y="148056"/>
                  </a:lnTo>
                  <a:lnTo>
                    <a:pt x="78028" y="143402"/>
                  </a:lnTo>
                  <a:lnTo>
                    <a:pt x="100979" y="127627"/>
                  </a:lnTo>
                  <a:lnTo>
                    <a:pt x="143819" y="72888"/>
                  </a:lnTo>
                  <a:lnTo>
                    <a:pt x="15792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244257" y="1189720"/>
              <a:ext cx="30936" cy="389555"/>
            </a:xfrm>
            <a:custGeom>
              <a:avLst/>
              <a:gdLst/>
              <a:ahLst/>
              <a:cxnLst/>
              <a:rect l="0" t="0" r="0" b="0"/>
              <a:pathLst>
                <a:path w="30936" h="389555">
                  <a:moveTo>
                    <a:pt x="9877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2661" y="159450"/>
                  </a:lnTo>
                  <a:lnTo>
                    <a:pt x="10859" y="221549"/>
                  </a:lnTo>
                  <a:lnTo>
                    <a:pt x="17578" y="281283"/>
                  </a:lnTo>
                  <a:lnTo>
                    <a:pt x="25436" y="342691"/>
                  </a:lnTo>
                  <a:lnTo>
                    <a:pt x="3093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27792" y="1347647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3539" y="0"/>
                  </a:lnTo>
                  <a:lnTo>
                    <a:pt x="129365" y="1170"/>
                  </a:lnTo>
                  <a:lnTo>
                    <a:pt x="73604" y="8333"/>
                  </a:lnTo>
                  <a:lnTo>
                    <a:pt x="34677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16434" y="1336472"/>
              <a:ext cx="269370" cy="250895"/>
            </a:xfrm>
            <a:custGeom>
              <a:avLst/>
              <a:gdLst/>
              <a:ahLst/>
              <a:cxnLst/>
              <a:rect l="0" t="0" r="0" b="0"/>
              <a:pathLst>
                <a:path w="269370" h="250895">
                  <a:moveTo>
                    <a:pt x="6157" y="126989"/>
                  </a:moveTo>
                  <a:lnTo>
                    <a:pt x="64773" y="126989"/>
                  </a:lnTo>
                  <a:lnTo>
                    <a:pt x="99563" y="121400"/>
                  </a:lnTo>
                  <a:lnTo>
                    <a:pt x="132098" y="101156"/>
                  </a:lnTo>
                  <a:lnTo>
                    <a:pt x="158376" y="78520"/>
                  </a:lnTo>
                  <a:lnTo>
                    <a:pt x="162618" y="70110"/>
                  </a:lnTo>
                  <a:lnTo>
                    <a:pt x="164213" y="51406"/>
                  </a:lnTo>
                  <a:lnTo>
                    <a:pt x="157902" y="34515"/>
                  </a:lnTo>
                  <a:lnTo>
                    <a:pt x="146129" y="19209"/>
                  </a:lnTo>
                  <a:lnTo>
                    <a:pt x="129198" y="4607"/>
                  </a:lnTo>
                  <a:lnTo>
                    <a:pt x="118599" y="947"/>
                  </a:lnTo>
                  <a:lnTo>
                    <a:pt x="94346" y="0"/>
                  </a:lnTo>
                  <a:lnTo>
                    <a:pt x="71088" y="9718"/>
                  </a:lnTo>
                  <a:lnTo>
                    <a:pt x="41383" y="34920"/>
                  </a:lnTo>
                  <a:lnTo>
                    <a:pt x="10385" y="80466"/>
                  </a:lnTo>
                  <a:lnTo>
                    <a:pt x="0" y="120743"/>
                  </a:lnTo>
                  <a:lnTo>
                    <a:pt x="4897" y="175105"/>
                  </a:lnTo>
                  <a:lnTo>
                    <a:pt x="20250" y="220851"/>
                  </a:lnTo>
                  <a:lnTo>
                    <a:pt x="26080" y="231678"/>
                  </a:lnTo>
                  <a:lnTo>
                    <a:pt x="35817" y="238895"/>
                  </a:lnTo>
                  <a:lnTo>
                    <a:pt x="76296" y="249054"/>
                  </a:lnTo>
                  <a:lnTo>
                    <a:pt x="117275" y="250894"/>
                  </a:lnTo>
                  <a:lnTo>
                    <a:pt x="173994" y="238510"/>
                  </a:lnTo>
                  <a:lnTo>
                    <a:pt x="235507" y="221642"/>
                  </a:lnTo>
                  <a:lnTo>
                    <a:pt x="269369" y="211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137285" y="2442611"/>
            <a:ext cx="3822454" cy="600125"/>
            <a:chOff x="2137285" y="2442611"/>
            <a:chExt cx="3822454" cy="600125"/>
          </a:xfrm>
        </p:grpSpPr>
        <p:sp>
          <p:nvSpPr>
            <p:cNvPr id="101" name="Freeform 100"/>
            <p:cNvSpPr/>
            <p:nvPr/>
          </p:nvSpPr>
          <p:spPr>
            <a:xfrm>
              <a:off x="2137285" y="2442611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2195" y="48931"/>
                  </a:lnTo>
                  <a:lnTo>
                    <a:pt x="6022" y="108061"/>
                  </a:lnTo>
                  <a:lnTo>
                    <a:pt x="9193" y="161870"/>
                  </a:lnTo>
                  <a:lnTo>
                    <a:pt x="3029" y="221227"/>
                  </a:lnTo>
                  <a:lnTo>
                    <a:pt x="897" y="276899"/>
                  </a:lnTo>
                  <a:lnTo>
                    <a:pt x="1435" y="336678"/>
                  </a:lnTo>
                  <a:lnTo>
                    <a:pt x="6144" y="390785"/>
                  </a:lnTo>
                  <a:lnTo>
                    <a:pt x="1560" y="44222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68911" y="2453139"/>
              <a:ext cx="9880" cy="431670"/>
            </a:xfrm>
            <a:custGeom>
              <a:avLst/>
              <a:gdLst/>
              <a:ahLst/>
              <a:cxnLst/>
              <a:rect l="0" t="0" r="0" b="0"/>
              <a:pathLst>
                <a:path w="9880" h="4316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3120" y="208552"/>
                  </a:lnTo>
                  <a:lnTo>
                    <a:pt x="8334" y="262615"/>
                  </a:lnTo>
                  <a:lnTo>
                    <a:pt x="9879" y="312559"/>
                  </a:lnTo>
                  <a:lnTo>
                    <a:pt x="7217" y="360112"/>
                  </a:lnTo>
                  <a:lnTo>
                    <a:pt x="2139" y="40188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79399" y="2716352"/>
              <a:ext cx="168456" cy="31586"/>
            </a:xfrm>
            <a:custGeom>
              <a:avLst/>
              <a:gdLst/>
              <a:ahLst/>
              <a:cxnLst/>
              <a:rect l="0" t="0" r="0" b="0"/>
              <a:pathLst>
                <a:path w="168456" h="31586">
                  <a:moveTo>
                    <a:pt x="168455" y="0"/>
                  </a:moveTo>
                  <a:lnTo>
                    <a:pt x="106175" y="16788"/>
                  </a:lnTo>
                  <a:lnTo>
                    <a:pt x="43848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46775" y="2675643"/>
              <a:ext cx="216935" cy="200164"/>
            </a:xfrm>
            <a:custGeom>
              <a:avLst/>
              <a:gdLst/>
              <a:ahLst/>
              <a:cxnLst/>
              <a:rect l="0" t="0" r="0" b="0"/>
              <a:pathLst>
                <a:path w="216935" h="200164">
                  <a:moveTo>
                    <a:pt x="174820" y="93351"/>
                  </a:moveTo>
                  <a:lnTo>
                    <a:pt x="160248" y="50660"/>
                  </a:lnTo>
                  <a:lnTo>
                    <a:pt x="135417" y="14598"/>
                  </a:lnTo>
                  <a:lnTo>
                    <a:pt x="115584" y="5708"/>
                  </a:lnTo>
                  <a:lnTo>
                    <a:pt x="64724" y="0"/>
                  </a:lnTo>
                  <a:lnTo>
                    <a:pt x="53459" y="3041"/>
                  </a:lnTo>
                  <a:lnTo>
                    <a:pt x="18570" y="30019"/>
                  </a:lnTo>
                  <a:lnTo>
                    <a:pt x="10992" y="37092"/>
                  </a:lnTo>
                  <a:lnTo>
                    <a:pt x="2572" y="57429"/>
                  </a:lnTo>
                  <a:lnTo>
                    <a:pt x="0" y="83235"/>
                  </a:lnTo>
                  <a:lnTo>
                    <a:pt x="7880" y="141223"/>
                  </a:lnTo>
                  <a:lnTo>
                    <a:pt x="15227" y="163761"/>
                  </a:lnTo>
                  <a:lnTo>
                    <a:pt x="26291" y="181576"/>
                  </a:lnTo>
                  <a:lnTo>
                    <a:pt x="42127" y="194174"/>
                  </a:lnTo>
                  <a:lnTo>
                    <a:pt x="51263" y="199171"/>
                  </a:lnTo>
                  <a:lnTo>
                    <a:pt x="59694" y="200163"/>
                  </a:lnTo>
                  <a:lnTo>
                    <a:pt x="75300" y="195025"/>
                  </a:lnTo>
                  <a:lnTo>
                    <a:pt x="118558" y="159407"/>
                  </a:lnTo>
                  <a:lnTo>
                    <a:pt x="134104" y="127611"/>
                  </a:lnTo>
                  <a:lnTo>
                    <a:pt x="142601" y="84305"/>
                  </a:lnTo>
                  <a:lnTo>
                    <a:pt x="145152" y="86150"/>
                  </a:lnTo>
                  <a:lnTo>
                    <a:pt x="163374" y="125592"/>
                  </a:lnTo>
                  <a:lnTo>
                    <a:pt x="194656" y="152839"/>
                  </a:lnTo>
                  <a:lnTo>
                    <a:pt x="216934" y="167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13907" y="2632124"/>
              <a:ext cx="202825" cy="218372"/>
            </a:xfrm>
            <a:custGeom>
              <a:avLst/>
              <a:gdLst/>
              <a:ahLst/>
              <a:cxnLst/>
              <a:rect l="0" t="0" r="0" b="0"/>
              <a:pathLst>
                <a:path w="202825" h="218372">
                  <a:moveTo>
                    <a:pt x="139315" y="0"/>
                  </a:moveTo>
                  <a:lnTo>
                    <a:pt x="96624" y="3119"/>
                  </a:lnTo>
                  <a:lnTo>
                    <a:pt x="44483" y="19128"/>
                  </a:lnTo>
                  <a:lnTo>
                    <a:pt x="23468" y="30338"/>
                  </a:lnTo>
                  <a:lnTo>
                    <a:pt x="8669" y="46239"/>
                  </a:lnTo>
                  <a:lnTo>
                    <a:pt x="3085" y="55392"/>
                  </a:lnTo>
                  <a:lnTo>
                    <a:pt x="0" y="74922"/>
                  </a:lnTo>
                  <a:lnTo>
                    <a:pt x="815" y="85043"/>
                  </a:lnTo>
                  <a:lnTo>
                    <a:pt x="6038" y="91790"/>
                  </a:lnTo>
                  <a:lnTo>
                    <a:pt x="24319" y="99287"/>
                  </a:lnTo>
                  <a:lnTo>
                    <a:pt x="87705" y="104495"/>
                  </a:lnTo>
                  <a:lnTo>
                    <a:pt x="143029" y="110718"/>
                  </a:lnTo>
                  <a:lnTo>
                    <a:pt x="179410" y="125482"/>
                  </a:lnTo>
                  <a:lnTo>
                    <a:pt x="195350" y="141168"/>
                  </a:lnTo>
                  <a:lnTo>
                    <a:pt x="201238" y="150264"/>
                  </a:lnTo>
                  <a:lnTo>
                    <a:pt x="202824" y="158668"/>
                  </a:lnTo>
                  <a:lnTo>
                    <a:pt x="201542" y="166610"/>
                  </a:lnTo>
                  <a:lnTo>
                    <a:pt x="198347" y="174244"/>
                  </a:lnTo>
                  <a:lnTo>
                    <a:pt x="177083" y="196167"/>
                  </a:lnTo>
                  <a:lnTo>
                    <a:pt x="148556" y="211892"/>
                  </a:lnTo>
                  <a:lnTo>
                    <a:pt x="112288" y="218371"/>
                  </a:lnTo>
                  <a:lnTo>
                    <a:pt x="66516" y="212154"/>
                  </a:lnTo>
                  <a:lnTo>
                    <a:pt x="1297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59623" y="2634954"/>
              <a:ext cx="235839" cy="218857"/>
            </a:xfrm>
            <a:custGeom>
              <a:avLst/>
              <a:gdLst/>
              <a:ahLst/>
              <a:cxnLst/>
              <a:rect l="0" t="0" r="0" b="0"/>
              <a:pathLst>
                <a:path w="235839" h="218857">
                  <a:moveTo>
                    <a:pt x="172667" y="91926"/>
                  </a:moveTo>
                  <a:lnTo>
                    <a:pt x="153539" y="39221"/>
                  </a:lnTo>
                  <a:lnTo>
                    <a:pt x="142329" y="23268"/>
                  </a:lnTo>
                  <a:lnTo>
                    <a:pt x="126428" y="11499"/>
                  </a:lnTo>
                  <a:lnTo>
                    <a:pt x="106493" y="3538"/>
                  </a:lnTo>
                  <a:lnTo>
                    <a:pt x="82035" y="0"/>
                  </a:lnTo>
                  <a:lnTo>
                    <a:pt x="71301" y="2566"/>
                  </a:lnTo>
                  <a:lnTo>
                    <a:pt x="45016" y="21776"/>
                  </a:lnTo>
                  <a:lnTo>
                    <a:pt x="23580" y="43975"/>
                  </a:lnTo>
                  <a:lnTo>
                    <a:pt x="5264" y="85444"/>
                  </a:lnTo>
                  <a:lnTo>
                    <a:pt x="0" y="110103"/>
                  </a:lnTo>
                  <a:lnTo>
                    <a:pt x="6152" y="154528"/>
                  </a:lnTo>
                  <a:lnTo>
                    <a:pt x="13262" y="174732"/>
                  </a:lnTo>
                  <a:lnTo>
                    <a:pt x="43545" y="214109"/>
                  </a:lnTo>
                  <a:lnTo>
                    <a:pt x="52660" y="217835"/>
                  </a:lnTo>
                  <a:lnTo>
                    <a:pt x="75267" y="218856"/>
                  </a:lnTo>
                  <a:lnTo>
                    <a:pt x="94673" y="212290"/>
                  </a:lnTo>
                  <a:lnTo>
                    <a:pt x="111097" y="200404"/>
                  </a:lnTo>
                  <a:lnTo>
                    <a:pt x="132327" y="173981"/>
                  </a:lnTo>
                  <a:lnTo>
                    <a:pt x="154429" y="123226"/>
                  </a:lnTo>
                  <a:lnTo>
                    <a:pt x="156999" y="120981"/>
                  </a:lnTo>
                  <a:lnTo>
                    <a:pt x="158712" y="124165"/>
                  </a:lnTo>
                  <a:lnTo>
                    <a:pt x="162955" y="139010"/>
                  </a:lnTo>
                  <a:lnTo>
                    <a:pt x="184743" y="174016"/>
                  </a:lnTo>
                  <a:lnTo>
                    <a:pt x="191246" y="181748"/>
                  </a:lnTo>
                  <a:lnTo>
                    <a:pt x="207830" y="190339"/>
                  </a:lnTo>
                  <a:lnTo>
                    <a:pt x="235838" y="197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90259" y="2674238"/>
              <a:ext cx="94757" cy="150986"/>
            </a:xfrm>
            <a:custGeom>
              <a:avLst/>
              <a:gdLst/>
              <a:ahLst/>
              <a:cxnLst/>
              <a:rect l="0" t="0" r="0" b="0"/>
              <a:pathLst>
                <a:path w="94757" h="150986">
                  <a:moveTo>
                    <a:pt x="0" y="63171"/>
                  </a:moveTo>
                  <a:lnTo>
                    <a:pt x="17958" y="126599"/>
                  </a:lnTo>
                  <a:lnTo>
                    <a:pt x="25858" y="150985"/>
                  </a:lnTo>
                  <a:lnTo>
                    <a:pt x="6658" y="93664"/>
                  </a:lnTo>
                  <a:lnTo>
                    <a:pt x="1973" y="57258"/>
                  </a:lnTo>
                  <a:lnTo>
                    <a:pt x="4824" y="46361"/>
                  </a:lnTo>
                  <a:lnTo>
                    <a:pt x="17352" y="28014"/>
                  </a:lnTo>
                  <a:lnTo>
                    <a:pt x="44136" y="1012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00829" y="272688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00829" y="2632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64000" y="2731189"/>
              <a:ext cx="229475" cy="311547"/>
            </a:xfrm>
            <a:custGeom>
              <a:avLst/>
              <a:gdLst/>
              <a:ahLst/>
              <a:cxnLst/>
              <a:rect l="0" t="0" r="0" b="0"/>
              <a:pathLst>
                <a:path w="229475" h="311547">
                  <a:moveTo>
                    <a:pt x="200041" y="79919"/>
                  </a:moveTo>
                  <a:lnTo>
                    <a:pt x="190466" y="48637"/>
                  </a:lnTo>
                  <a:lnTo>
                    <a:pt x="172507" y="24897"/>
                  </a:lnTo>
                  <a:lnTo>
                    <a:pt x="155049" y="10232"/>
                  </a:lnTo>
                  <a:lnTo>
                    <a:pt x="132471" y="2154"/>
                  </a:lnTo>
                  <a:lnTo>
                    <a:pt x="119900" y="0"/>
                  </a:lnTo>
                  <a:lnTo>
                    <a:pt x="96572" y="3845"/>
                  </a:lnTo>
                  <a:lnTo>
                    <a:pt x="85438" y="8146"/>
                  </a:lnTo>
                  <a:lnTo>
                    <a:pt x="69948" y="22284"/>
                  </a:lnTo>
                  <a:lnTo>
                    <a:pt x="64179" y="30967"/>
                  </a:lnTo>
                  <a:lnTo>
                    <a:pt x="62673" y="40266"/>
                  </a:lnTo>
                  <a:lnTo>
                    <a:pt x="67239" y="59956"/>
                  </a:lnTo>
                  <a:lnTo>
                    <a:pt x="72902" y="67780"/>
                  </a:lnTo>
                  <a:lnTo>
                    <a:pt x="88553" y="79593"/>
                  </a:lnTo>
                  <a:lnTo>
                    <a:pt x="122684" y="87232"/>
                  </a:lnTo>
                  <a:lnTo>
                    <a:pt x="145773" y="82779"/>
                  </a:lnTo>
                  <a:lnTo>
                    <a:pt x="156843" y="78317"/>
                  </a:lnTo>
                  <a:lnTo>
                    <a:pt x="166563" y="77681"/>
                  </a:lnTo>
                  <a:lnTo>
                    <a:pt x="183602" y="83214"/>
                  </a:lnTo>
                  <a:lnTo>
                    <a:pt x="195855" y="96592"/>
                  </a:lnTo>
                  <a:lnTo>
                    <a:pt x="213252" y="133776"/>
                  </a:lnTo>
                  <a:lnTo>
                    <a:pt x="226784" y="190557"/>
                  </a:lnTo>
                  <a:lnTo>
                    <a:pt x="229474" y="219559"/>
                  </a:lnTo>
                  <a:lnTo>
                    <a:pt x="224431" y="244927"/>
                  </a:lnTo>
                  <a:lnTo>
                    <a:pt x="219810" y="256605"/>
                  </a:lnTo>
                  <a:lnTo>
                    <a:pt x="202198" y="275819"/>
                  </a:lnTo>
                  <a:lnTo>
                    <a:pt x="178773" y="289819"/>
                  </a:lnTo>
                  <a:lnTo>
                    <a:pt x="125607" y="298806"/>
                  </a:lnTo>
                  <a:lnTo>
                    <a:pt x="64455" y="300581"/>
                  </a:lnTo>
                  <a:lnTo>
                    <a:pt x="10914" y="309294"/>
                  </a:lnTo>
                  <a:lnTo>
                    <a:pt x="0" y="311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27212" y="2547896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19160" y="156586"/>
                  </a:lnTo>
                  <a:lnTo>
                    <a:pt x="26084" y="207703"/>
                  </a:lnTo>
                  <a:lnTo>
                    <a:pt x="29956" y="259893"/>
                  </a:lnTo>
                  <a:lnTo>
                    <a:pt x="32433" y="312166"/>
                  </a:lnTo>
                  <a:lnTo>
                    <a:pt x="34491" y="311056"/>
                  </a:lnTo>
                  <a:lnTo>
                    <a:pt x="37032" y="305637"/>
                  </a:lnTo>
                  <a:lnTo>
                    <a:pt x="44564" y="250414"/>
                  </a:lnTo>
                  <a:lnTo>
                    <a:pt x="51392" y="225939"/>
                  </a:lnTo>
                  <a:lnTo>
                    <a:pt x="62225" y="207262"/>
                  </a:lnTo>
                  <a:lnTo>
                    <a:pt x="70730" y="201346"/>
                  </a:lnTo>
                  <a:lnTo>
                    <a:pt x="92656" y="194772"/>
                  </a:lnTo>
                  <a:lnTo>
                    <a:pt x="114880" y="198090"/>
                  </a:lnTo>
                  <a:lnTo>
                    <a:pt x="144003" y="213111"/>
                  </a:lnTo>
                  <a:lnTo>
                    <a:pt x="158758" y="226907"/>
                  </a:lnTo>
                  <a:lnTo>
                    <a:pt x="169215" y="244737"/>
                  </a:lnTo>
                  <a:lnTo>
                    <a:pt x="177055" y="292015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11482" y="253736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57876"/>
                  </a:lnTo>
                  <a:lnTo>
                    <a:pt x="0" y="210555"/>
                  </a:lnTo>
                  <a:lnTo>
                    <a:pt x="5589" y="269579"/>
                  </a:lnTo>
                  <a:lnTo>
                    <a:pt x="9877" y="32481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495668" y="2684766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73092" y="8334"/>
                  </a:lnTo>
                  <a:lnTo>
                    <a:pt x="121669" y="10095"/>
                  </a:lnTo>
                  <a:lnTo>
                    <a:pt x="66451" y="10443"/>
                  </a:lnTo>
                  <a:lnTo>
                    <a:pt x="19842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012848" y="2692189"/>
              <a:ext cx="230344" cy="197662"/>
            </a:xfrm>
            <a:custGeom>
              <a:avLst/>
              <a:gdLst/>
              <a:ahLst/>
              <a:cxnLst/>
              <a:rect l="0" t="0" r="0" b="0"/>
              <a:pathLst>
                <a:path w="230344" h="197662">
                  <a:moveTo>
                    <a:pt x="146115" y="97862"/>
                  </a:moveTo>
                  <a:lnTo>
                    <a:pt x="142996" y="55171"/>
                  </a:lnTo>
                  <a:lnTo>
                    <a:pt x="140526" y="44835"/>
                  </a:lnTo>
                  <a:lnTo>
                    <a:pt x="128424" y="27111"/>
                  </a:lnTo>
                  <a:lnTo>
                    <a:pt x="111346" y="12605"/>
                  </a:lnTo>
                  <a:lnTo>
                    <a:pt x="92058" y="2258"/>
                  </a:lnTo>
                  <a:lnTo>
                    <a:pt x="71787" y="0"/>
                  </a:lnTo>
                  <a:lnTo>
                    <a:pt x="52249" y="4065"/>
                  </a:lnTo>
                  <a:lnTo>
                    <a:pt x="20643" y="25739"/>
                  </a:lnTo>
                  <a:lnTo>
                    <a:pt x="13334" y="32233"/>
                  </a:lnTo>
                  <a:lnTo>
                    <a:pt x="5213" y="51926"/>
                  </a:lnTo>
                  <a:lnTo>
                    <a:pt x="0" y="108286"/>
                  </a:lnTo>
                  <a:lnTo>
                    <a:pt x="10275" y="152943"/>
                  </a:lnTo>
                  <a:lnTo>
                    <a:pt x="28138" y="184633"/>
                  </a:lnTo>
                  <a:lnTo>
                    <a:pt x="37048" y="190804"/>
                  </a:lnTo>
                  <a:lnTo>
                    <a:pt x="59426" y="197661"/>
                  </a:lnTo>
                  <a:lnTo>
                    <a:pt x="92744" y="195933"/>
                  </a:lnTo>
                  <a:lnTo>
                    <a:pt x="124842" y="182422"/>
                  </a:lnTo>
                  <a:lnTo>
                    <a:pt x="139780" y="167030"/>
                  </a:lnTo>
                  <a:lnTo>
                    <a:pt x="154767" y="135514"/>
                  </a:lnTo>
                  <a:lnTo>
                    <a:pt x="171604" y="84623"/>
                  </a:lnTo>
                  <a:lnTo>
                    <a:pt x="169922" y="89639"/>
                  </a:lnTo>
                  <a:lnTo>
                    <a:pt x="173576" y="117783"/>
                  </a:lnTo>
                  <a:lnTo>
                    <a:pt x="182107" y="136352"/>
                  </a:lnTo>
                  <a:lnTo>
                    <a:pt x="187657" y="144579"/>
                  </a:lnTo>
                  <a:lnTo>
                    <a:pt x="203183" y="156840"/>
                  </a:lnTo>
                  <a:lnTo>
                    <a:pt x="230343" y="171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53720" y="2702935"/>
              <a:ext cx="157928" cy="150288"/>
            </a:xfrm>
            <a:custGeom>
              <a:avLst/>
              <a:gdLst/>
              <a:ahLst/>
              <a:cxnLst/>
              <a:rect l="0" t="0" r="0" b="0"/>
              <a:pathLst>
                <a:path w="157928" h="150288">
                  <a:moveTo>
                    <a:pt x="0" y="55531"/>
                  </a:moveTo>
                  <a:lnTo>
                    <a:pt x="9065" y="114148"/>
                  </a:lnTo>
                  <a:lnTo>
                    <a:pt x="8383" y="119175"/>
                  </a:lnTo>
                  <a:lnTo>
                    <a:pt x="6758" y="119017"/>
                  </a:lnTo>
                  <a:lnTo>
                    <a:pt x="4505" y="115403"/>
                  </a:lnTo>
                  <a:lnTo>
                    <a:pt x="1335" y="87959"/>
                  </a:lnTo>
                  <a:lnTo>
                    <a:pt x="5984" y="50191"/>
                  </a:lnTo>
                  <a:lnTo>
                    <a:pt x="14748" y="29371"/>
                  </a:lnTo>
                  <a:lnTo>
                    <a:pt x="20360" y="20544"/>
                  </a:lnTo>
                  <a:lnTo>
                    <a:pt x="35955" y="7616"/>
                  </a:lnTo>
                  <a:lnTo>
                    <a:pt x="45027" y="2530"/>
                  </a:lnTo>
                  <a:lnTo>
                    <a:pt x="64466" y="0"/>
                  </a:lnTo>
                  <a:lnTo>
                    <a:pt x="83634" y="3944"/>
                  </a:lnTo>
                  <a:lnTo>
                    <a:pt x="115003" y="25541"/>
                  </a:lnTo>
                  <a:lnTo>
                    <a:pt x="129491" y="41032"/>
                  </a:lnTo>
                  <a:lnTo>
                    <a:pt x="143730" y="63515"/>
                  </a:lnTo>
                  <a:lnTo>
                    <a:pt x="153720" y="102480"/>
                  </a:lnTo>
                  <a:lnTo>
                    <a:pt x="157927" y="150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22176" y="2720580"/>
              <a:ext cx="266706" cy="322156"/>
            </a:xfrm>
            <a:custGeom>
              <a:avLst/>
              <a:gdLst/>
              <a:ahLst/>
              <a:cxnLst/>
              <a:rect l="0" t="0" r="0" b="0"/>
              <a:pathLst>
                <a:path w="266706" h="322156">
                  <a:moveTo>
                    <a:pt x="210570" y="48414"/>
                  </a:moveTo>
                  <a:lnTo>
                    <a:pt x="216160" y="31647"/>
                  </a:lnTo>
                  <a:lnTo>
                    <a:pt x="214297" y="24368"/>
                  </a:lnTo>
                  <a:lnTo>
                    <a:pt x="202868" y="10041"/>
                  </a:lnTo>
                  <a:lnTo>
                    <a:pt x="182971" y="2114"/>
                  </a:lnTo>
                  <a:lnTo>
                    <a:pt x="171113" y="0"/>
                  </a:lnTo>
                  <a:lnTo>
                    <a:pt x="148580" y="3890"/>
                  </a:lnTo>
                  <a:lnTo>
                    <a:pt x="105519" y="25452"/>
                  </a:lnTo>
                  <a:lnTo>
                    <a:pt x="90571" y="41718"/>
                  </a:lnTo>
                  <a:lnTo>
                    <a:pt x="84947" y="50969"/>
                  </a:lnTo>
                  <a:lnTo>
                    <a:pt x="81818" y="73726"/>
                  </a:lnTo>
                  <a:lnTo>
                    <a:pt x="85497" y="97099"/>
                  </a:lnTo>
                  <a:lnTo>
                    <a:pt x="94931" y="115285"/>
                  </a:lnTo>
                  <a:lnTo>
                    <a:pt x="103061" y="121071"/>
                  </a:lnTo>
                  <a:lnTo>
                    <a:pt x="124574" y="127500"/>
                  </a:lnTo>
                  <a:lnTo>
                    <a:pt x="146614" y="124118"/>
                  </a:lnTo>
                  <a:lnTo>
                    <a:pt x="166937" y="113646"/>
                  </a:lnTo>
                  <a:lnTo>
                    <a:pt x="206399" y="73945"/>
                  </a:lnTo>
                  <a:lnTo>
                    <a:pt x="212468" y="74794"/>
                  </a:lnTo>
                  <a:lnTo>
                    <a:pt x="217685" y="81209"/>
                  </a:lnTo>
                  <a:lnTo>
                    <a:pt x="238197" y="141207"/>
                  </a:lnTo>
                  <a:lnTo>
                    <a:pt x="252595" y="196119"/>
                  </a:lnTo>
                  <a:lnTo>
                    <a:pt x="266705" y="246437"/>
                  </a:lnTo>
                  <a:lnTo>
                    <a:pt x="264375" y="268616"/>
                  </a:lnTo>
                  <a:lnTo>
                    <a:pt x="260478" y="279443"/>
                  </a:lnTo>
                  <a:lnTo>
                    <a:pt x="253201" y="286662"/>
                  </a:lnTo>
                  <a:lnTo>
                    <a:pt x="232637" y="294682"/>
                  </a:lnTo>
                  <a:lnTo>
                    <a:pt x="182477" y="298661"/>
                  </a:lnTo>
                  <a:lnTo>
                    <a:pt x="134441" y="295634"/>
                  </a:lnTo>
                  <a:lnTo>
                    <a:pt x="80239" y="300019"/>
                  </a:lnTo>
                  <a:lnTo>
                    <a:pt x="27982" y="309291"/>
                  </a:lnTo>
                  <a:lnTo>
                    <a:pt x="0" y="32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00380" y="2495253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350" y="153138"/>
                  </a:lnTo>
                  <a:lnTo>
                    <a:pt x="16728" y="213567"/>
                  </a:lnTo>
                  <a:lnTo>
                    <a:pt x="24723" y="267964"/>
                  </a:lnTo>
                  <a:lnTo>
                    <a:pt x="26411" y="307905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69616" y="2635166"/>
              <a:ext cx="190123" cy="215180"/>
            </a:xfrm>
            <a:custGeom>
              <a:avLst/>
              <a:gdLst/>
              <a:ahLst/>
              <a:cxnLst/>
              <a:rect l="0" t="0" r="0" b="0"/>
              <a:pathLst>
                <a:path w="190123" h="215180">
                  <a:moveTo>
                    <a:pt x="0" y="133828"/>
                  </a:moveTo>
                  <a:lnTo>
                    <a:pt x="27556" y="118187"/>
                  </a:lnTo>
                  <a:lnTo>
                    <a:pt x="83779" y="102619"/>
                  </a:lnTo>
                  <a:lnTo>
                    <a:pt x="145954" y="83575"/>
                  </a:lnTo>
                  <a:lnTo>
                    <a:pt x="167814" y="72109"/>
                  </a:lnTo>
                  <a:lnTo>
                    <a:pt x="182988" y="56095"/>
                  </a:lnTo>
                  <a:lnTo>
                    <a:pt x="188673" y="46911"/>
                  </a:lnTo>
                  <a:lnTo>
                    <a:pt x="190122" y="38449"/>
                  </a:lnTo>
                  <a:lnTo>
                    <a:pt x="188750" y="30468"/>
                  </a:lnTo>
                  <a:lnTo>
                    <a:pt x="185495" y="22807"/>
                  </a:lnTo>
                  <a:lnTo>
                    <a:pt x="172519" y="11176"/>
                  </a:lnTo>
                  <a:lnTo>
                    <a:pt x="153885" y="3277"/>
                  </a:lnTo>
                  <a:lnTo>
                    <a:pt x="118256" y="0"/>
                  </a:lnTo>
                  <a:lnTo>
                    <a:pt x="84952" y="7088"/>
                  </a:lnTo>
                  <a:lnTo>
                    <a:pt x="63493" y="17448"/>
                  </a:lnTo>
                  <a:lnTo>
                    <a:pt x="37270" y="42023"/>
                  </a:lnTo>
                  <a:lnTo>
                    <a:pt x="15854" y="81769"/>
                  </a:lnTo>
                  <a:lnTo>
                    <a:pt x="7827" y="102502"/>
                  </a:lnTo>
                  <a:lnTo>
                    <a:pt x="6598" y="123415"/>
                  </a:lnTo>
                  <a:lnTo>
                    <a:pt x="15342" y="165437"/>
                  </a:lnTo>
                  <a:lnTo>
                    <a:pt x="30995" y="183361"/>
                  </a:lnTo>
                  <a:lnTo>
                    <a:pt x="73583" y="208343"/>
                  </a:lnTo>
                  <a:lnTo>
                    <a:pt x="116429" y="215179"/>
                  </a:lnTo>
                  <a:lnTo>
                    <a:pt x="168456" y="207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437022" y="3937658"/>
            <a:ext cx="4532844" cy="652768"/>
            <a:chOff x="2437022" y="3937658"/>
            <a:chExt cx="4532844" cy="652768"/>
          </a:xfrm>
        </p:grpSpPr>
        <p:sp>
          <p:nvSpPr>
            <p:cNvPr id="120" name="Freeform 119"/>
            <p:cNvSpPr/>
            <p:nvPr/>
          </p:nvSpPr>
          <p:spPr>
            <a:xfrm>
              <a:off x="2437022" y="3937658"/>
              <a:ext cx="58232" cy="484312"/>
            </a:xfrm>
            <a:custGeom>
              <a:avLst/>
              <a:gdLst/>
              <a:ahLst/>
              <a:cxnLst/>
              <a:rect l="0" t="0" r="0" b="0"/>
              <a:pathLst>
                <a:path w="58232" h="48431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0873" y="134755"/>
                  </a:lnTo>
                  <a:lnTo>
                    <a:pt x="20153" y="192005"/>
                  </a:lnTo>
                  <a:lnTo>
                    <a:pt x="23760" y="235854"/>
                  </a:lnTo>
                  <a:lnTo>
                    <a:pt x="28910" y="294100"/>
                  </a:lnTo>
                  <a:lnTo>
                    <a:pt x="37845" y="342944"/>
                  </a:lnTo>
                  <a:lnTo>
                    <a:pt x="47902" y="398750"/>
                  </a:lnTo>
                  <a:lnTo>
                    <a:pt x="55171" y="446091"/>
                  </a:lnTo>
                  <a:lnTo>
                    <a:pt x="58231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20815" y="3969243"/>
              <a:ext cx="37652" cy="442198"/>
            </a:xfrm>
            <a:custGeom>
              <a:avLst/>
              <a:gdLst/>
              <a:ahLst/>
              <a:cxnLst/>
              <a:rect l="0" t="0" r="0" b="0"/>
              <a:pathLst>
                <a:path w="37652" h="442198">
                  <a:moveTo>
                    <a:pt x="6065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7" y="149572"/>
                  </a:lnTo>
                  <a:lnTo>
                    <a:pt x="14263" y="211214"/>
                  </a:lnTo>
                  <a:lnTo>
                    <a:pt x="19023" y="264573"/>
                  </a:lnTo>
                  <a:lnTo>
                    <a:pt x="25522" y="325223"/>
                  </a:lnTo>
                  <a:lnTo>
                    <a:pt x="32238" y="376213"/>
                  </a:lnTo>
                  <a:lnTo>
                    <a:pt x="35245" y="404682"/>
                  </a:lnTo>
                  <a:lnTo>
                    <a:pt x="3765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558425" y="4266236"/>
              <a:ext cx="200042" cy="18863"/>
            </a:xfrm>
            <a:custGeom>
              <a:avLst/>
              <a:gdLst/>
              <a:ahLst/>
              <a:cxnLst/>
              <a:rect l="0" t="0" r="0" b="0"/>
              <a:pathLst>
                <a:path w="200042" h="18863">
                  <a:moveTo>
                    <a:pt x="200041" y="8334"/>
                  </a:moveTo>
                  <a:lnTo>
                    <a:pt x="162563" y="0"/>
                  </a:lnTo>
                  <a:lnTo>
                    <a:pt x="127715" y="1575"/>
                  </a:lnTo>
                  <a:lnTo>
                    <a:pt x="73320" y="12588"/>
                  </a:lnTo>
                  <a:lnTo>
                    <a:pt x="12890" y="18036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839528" y="4176650"/>
              <a:ext cx="182151" cy="192795"/>
            </a:xfrm>
            <a:custGeom>
              <a:avLst/>
              <a:gdLst/>
              <a:ahLst/>
              <a:cxnLst/>
              <a:rect l="0" t="0" r="0" b="0"/>
              <a:pathLst>
                <a:path w="182151" h="192795">
                  <a:moveTo>
                    <a:pt x="129508" y="87391"/>
                  </a:moveTo>
                  <a:lnTo>
                    <a:pt x="110380" y="34686"/>
                  </a:lnTo>
                  <a:lnTo>
                    <a:pt x="99169" y="18733"/>
                  </a:lnTo>
                  <a:lnTo>
                    <a:pt x="83269" y="6964"/>
                  </a:lnTo>
                  <a:lnTo>
                    <a:pt x="74115" y="2187"/>
                  </a:lnTo>
                  <a:lnTo>
                    <a:pt x="54586" y="0"/>
                  </a:lnTo>
                  <a:lnTo>
                    <a:pt x="44465" y="1054"/>
                  </a:lnTo>
                  <a:lnTo>
                    <a:pt x="36548" y="5267"/>
                  </a:lnTo>
                  <a:lnTo>
                    <a:pt x="24631" y="19306"/>
                  </a:lnTo>
                  <a:lnTo>
                    <a:pt x="3682" y="78526"/>
                  </a:lnTo>
                  <a:lnTo>
                    <a:pt x="0" y="92009"/>
                  </a:lnTo>
                  <a:lnTo>
                    <a:pt x="2149" y="116350"/>
                  </a:lnTo>
                  <a:lnTo>
                    <a:pt x="21749" y="170104"/>
                  </a:lnTo>
                  <a:lnTo>
                    <a:pt x="33262" y="186934"/>
                  </a:lnTo>
                  <a:lnTo>
                    <a:pt x="40777" y="191188"/>
                  </a:lnTo>
                  <a:lnTo>
                    <a:pt x="58487" y="192794"/>
                  </a:lnTo>
                  <a:lnTo>
                    <a:pt x="88187" y="181533"/>
                  </a:lnTo>
                  <a:lnTo>
                    <a:pt x="102564" y="166667"/>
                  </a:lnTo>
                  <a:lnTo>
                    <a:pt x="121326" y="128527"/>
                  </a:lnTo>
                  <a:lnTo>
                    <a:pt x="127892" y="88151"/>
                  </a:lnTo>
                  <a:lnTo>
                    <a:pt x="135428" y="112411"/>
                  </a:lnTo>
                  <a:lnTo>
                    <a:pt x="164213" y="152037"/>
                  </a:lnTo>
                  <a:lnTo>
                    <a:pt x="182150" y="171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092922" y="4148228"/>
              <a:ext cx="170912" cy="216405"/>
            </a:xfrm>
            <a:custGeom>
              <a:avLst/>
              <a:gdLst/>
              <a:ahLst/>
              <a:cxnLst/>
              <a:rect l="0" t="0" r="0" b="0"/>
              <a:pathLst>
                <a:path w="170912" h="216405">
                  <a:moveTo>
                    <a:pt x="107741" y="0"/>
                  </a:moveTo>
                  <a:lnTo>
                    <a:pt x="85384" y="0"/>
                  </a:lnTo>
                  <a:lnTo>
                    <a:pt x="54713" y="11178"/>
                  </a:lnTo>
                  <a:lnTo>
                    <a:pt x="23399" y="29308"/>
                  </a:lnTo>
                  <a:lnTo>
                    <a:pt x="8644" y="45781"/>
                  </a:lnTo>
                  <a:lnTo>
                    <a:pt x="3072" y="55087"/>
                  </a:lnTo>
                  <a:lnTo>
                    <a:pt x="0" y="74786"/>
                  </a:lnTo>
                  <a:lnTo>
                    <a:pt x="819" y="84952"/>
                  </a:lnTo>
                  <a:lnTo>
                    <a:pt x="6044" y="91730"/>
                  </a:lnTo>
                  <a:lnTo>
                    <a:pt x="24328" y="99260"/>
                  </a:lnTo>
                  <a:lnTo>
                    <a:pt x="87715" y="112825"/>
                  </a:lnTo>
                  <a:lnTo>
                    <a:pt x="114048" y="116824"/>
                  </a:lnTo>
                  <a:lnTo>
                    <a:pt x="137450" y="126401"/>
                  </a:lnTo>
                  <a:lnTo>
                    <a:pt x="164767" y="150536"/>
                  </a:lnTo>
                  <a:lnTo>
                    <a:pt x="169155" y="160019"/>
                  </a:lnTo>
                  <a:lnTo>
                    <a:pt x="170911" y="179914"/>
                  </a:lnTo>
                  <a:lnTo>
                    <a:pt x="164672" y="197335"/>
                  </a:lnTo>
                  <a:lnTo>
                    <a:pt x="159733" y="205256"/>
                  </a:lnTo>
                  <a:lnTo>
                    <a:pt x="151761" y="210537"/>
                  </a:lnTo>
                  <a:lnTo>
                    <a:pt x="130425" y="216404"/>
                  </a:lnTo>
                  <a:lnTo>
                    <a:pt x="74275" y="212147"/>
                  </a:lnTo>
                  <a:lnTo>
                    <a:pt x="5509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82761" y="4176550"/>
              <a:ext cx="182464" cy="198065"/>
            </a:xfrm>
            <a:custGeom>
              <a:avLst/>
              <a:gdLst/>
              <a:ahLst/>
              <a:cxnLst/>
              <a:rect l="0" t="0" r="0" b="0"/>
              <a:pathLst>
                <a:path w="182464" h="198065">
                  <a:moveTo>
                    <a:pt x="112741" y="34849"/>
                  </a:moveTo>
                  <a:lnTo>
                    <a:pt x="101563" y="18081"/>
                  </a:lnTo>
                  <a:lnTo>
                    <a:pt x="86716" y="6729"/>
                  </a:lnTo>
                  <a:lnTo>
                    <a:pt x="77844" y="2064"/>
                  </a:lnTo>
                  <a:lnTo>
                    <a:pt x="58627" y="0"/>
                  </a:lnTo>
                  <a:lnTo>
                    <a:pt x="39557" y="4152"/>
                  </a:lnTo>
                  <a:lnTo>
                    <a:pt x="23283" y="13797"/>
                  </a:lnTo>
                  <a:lnTo>
                    <a:pt x="11371" y="29002"/>
                  </a:lnTo>
                  <a:lnTo>
                    <a:pt x="3347" y="48628"/>
                  </a:lnTo>
                  <a:lnTo>
                    <a:pt x="0" y="84815"/>
                  </a:lnTo>
                  <a:lnTo>
                    <a:pt x="11833" y="139781"/>
                  </a:lnTo>
                  <a:lnTo>
                    <a:pt x="27340" y="166026"/>
                  </a:lnTo>
                  <a:lnTo>
                    <a:pt x="52342" y="188619"/>
                  </a:lnTo>
                  <a:lnTo>
                    <a:pt x="78098" y="196778"/>
                  </a:lnTo>
                  <a:lnTo>
                    <a:pt x="106703" y="198064"/>
                  </a:lnTo>
                  <a:lnTo>
                    <a:pt x="131115" y="190837"/>
                  </a:lnTo>
                  <a:lnTo>
                    <a:pt x="147424" y="176707"/>
                  </a:lnTo>
                  <a:lnTo>
                    <a:pt x="173014" y="139039"/>
                  </a:lnTo>
                  <a:lnTo>
                    <a:pt x="182463" y="102634"/>
                  </a:lnTo>
                  <a:lnTo>
                    <a:pt x="178434" y="82133"/>
                  </a:lnTo>
                  <a:lnTo>
                    <a:pt x="163011" y="57438"/>
                  </a:lnTo>
                  <a:lnTo>
                    <a:pt x="149122" y="43718"/>
                  </a:lnTo>
                  <a:lnTo>
                    <a:pt x="112741" y="24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800787" y="4157350"/>
              <a:ext cx="178986" cy="180392"/>
            </a:xfrm>
            <a:custGeom>
              <a:avLst/>
              <a:gdLst/>
              <a:ahLst/>
              <a:cxnLst/>
              <a:rect l="0" t="0" r="0" b="0"/>
              <a:pathLst>
                <a:path w="178986" h="180392">
                  <a:moveTo>
                    <a:pt x="0" y="96163"/>
                  </a:moveTo>
                  <a:lnTo>
                    <a:pt x="28681" y="150038"/>
                  </a:lnTo>
                  <a:lnTo>
                    <a:pt x="42164" y="174906"/>
                  </a:lnTo>
                  <a:lnTo>
                    <a:pt x="40977" y="175565"/>
                  </a:lnTo>
                  <a:lnTo>
                    <a:pt x="37847" y="173664"/>
                  </a:lnTo>
                  <a:lnTo>
                    <a:pt x="27852" y="154221"/>
                  </a:lnTo>
                  <a:lnTo>
                    <a:pt x="18832" y="97684"/>
                  </a:lnTo>
                  <a:lnTo>
                    <a:pt x="12169" y="48760"/>
                  </a:lnTo>
                  <a:lnTo>
                    <a:pt x="17496" y="27911"/>
                  </a:lnTo>
                  <a:lnTo>
                    <a:pt x="22193" y="19076"/>
                  </a:lnTo>
                  <a:lnTo>
                    <a:pt x="39889" y="6140"/>
                  </a:lnTo>
                  <a:lnTo>
                    <a:pt x="51160" y="1053"/>
                  </a:lnTo>
                  <a:lnTo>
                    <a:pt x="62182" y="0"/>
                  </a:lnTo>
                  <a:lnTo>
                    <a:pt x="83789" y="5071"/>
                  </a:lnTo>
                  <a:lnTo>
                    <a:pt x="101970" y="18243"/>
                  </a:lnTo>
                  <a:lnTo>
                    <a:pt x="132707" y="55295"/>
                  </a:lnTo>
                  <a:lnTo>
                    <a:pt x="156917" y="115188"/>
                  </a:lnTo>
                  <a:lnTo>
                    <a:pt x="175776" y="170854"/>
                  </a:lnTo>
                  <a:lnTo>
                    <a:pt x="178985" y="180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03911" y="4155566"/>
              <a:ext cx="239074" cy="224290"/>
            </a:xfrm>
            <a:custGeom>
              <a:avLst/>
              <a:gdLst/>
              <a:ahLst/>
              <a:cxnLst/>
              <a:rect l="0" t="0" r="0" b="0"/>
              <a:pathLst>
                <a:path w="239074" h="224290">
                  <a:moveTo>
                    <a:pt x="28503" y="129532"/>
                  </a:moveTo>
                  <a:lnTo>
                    <a:pt x="84163" y="89990"/>
                  </a:lnTo>
                  <a:lnTo>
                    <a:pt x="110506" y="74532"/>
                  </a:lnTo>
                  <a:lnTo>
                    <a:pt x="124610" y="60634"/>
                  </a:lnTo>
                  <a:lnTo>
                    <a:pt x="134778" y="42759"/>
                  </a:lnTo>
                  <a:lnTo>
                    <a:pt x="135618" y="34248"/>
                  </a:lnTo>
                  <a:lnTo>
                    <a:pt x="130312" y="18554"/>
                  </a:lnTo>
                  <a:lnTo>
                    <a:pt x="117035" y="6899"/>
                  </a:lnTo>
                  <a:lnTo>
                    <a:pt x="108582" y="2153"/>
                  </a:lnTo>
                  <a:lnTo>
                    <a:pt x="89830" y="0"/>
                  </a:lnTo>
                  <a:lnTo>
                    <a:pt x="49196" y="8149"/>
                  </a:lnTo>
                  <a:lnTo>
                    <a:pt x="23456" y="23247"/>
                  </a:lnTo>
                  <a:lnTo>
                    <a:pt x="11442" y="39010"/>
                  </a:lnTo>
                  <a:lnTo>
                    <a:pt x="3373" y="58885"/>
                  </a:lnTo>
                  <a:lnTo>
                    <a:pt x="0" y="95211"/>
                  </a:lnTo>
                  <a:lnTo>
                    <a:pt x="7060" y="128722"/>
                  </a:lnTo>
                  <a:lnTo>
                    <a:pt x="29813" y="168366"/>
                  </a:lnTo>
                  <a:lnTo>
                    <a:pt x="44293" y="183056"/>
                  </a:lnTo>
                  <a:lnTo>
                    <a:pt x="92367" y="205933"/>
                  </a:lnTo>
                  <a:lnTo>
                    <a:pt x="155861" y="221063"/>
                  </a:lnTo>
                  <a:lnTo>
                    <a:pt x="211198" y="223651"/>
                  </a:lnTo>
                  <a:lnTo>
                    <a:pt x="239073" y="224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594480" y="4169285"/>
              <a:ext cx="231564" cy="214501"/>
            </a:xfrm>
            <a:custGeom>
              <a:avLst/>
              <a:gdLst/>
              <a:ahLst/>
              <a:cxnLst/>
              <a:rect l="0" t="0" r="0" b="0"/>
              <a:pathLst>
                <a:path w="231564" h="214501">
                  <a:moveTo>
                    <a:pt x="132815" y="10528"/>
                  </a:moveTo>
                  <a:lnTo>
                    <a:pt x="116047" y="4939"/>
                  </a:lnTo>
                  <a:lnTo>
                    <a:pt x="98456" y="5314"/>
                  </a:lnTo>
                  <a:lnTo>
                    <a:pt x="58568" y="15087"/>
                  </a:lnTo>
                  <a:lnTo>
                    <a:pt x="32957" y="30466"/>
                  </a:lnTo>
                  <a:lnTo>
                    <a:pt x="10550" y="55430"/>
                  </a:lnTo>
                  <a:lnTo>
                    <a:pt x="2436" y="78058"/>
                  </a:lnTo>
                  <a:lnTo>
                    <a:pt x="0" y="102543"/>
                  </a:lnTo>
                  <a:lnTo>
                    <a:pt x="2816" y="125123"/>
                  </a:lnTo>
                  <a:lnTo>
                    <a:pt x="16568" y="157566"/>
                  </a:lnTo>
                  <a:lnTo>
                    <a:pt x="35460" y="183817"/>
                  </a:lnTo>
                  <a:lnTo>
                    <a:pt x="61465" y="200823"/>
                  </a:lnTo>
                  <a:lnTo>
                    <a:pt x="91397" y="213271"/>
                  </a:lnTo>
                  <a:lnTo>
                    <a:pt x="112068" y="214500"/>
                  </a:lnTo>
                  <a:lnTo>
                    <a:pt x="132953" y="209977"/>
                  </a:lnTo>
                  <a:lnTo>
                    <a:pt x="163271" y="194276"/>
                  </a:lnTo>
                  <a:lnTo>
                    <a:pt x="187593" y="173637"/>
                  </a:lnTo>
                  <a:lnTo>
                    <a:pt x="208447" y="145814"/>
                  </a:lnTo>
                  <a:lnTo>
                    <a:pt x="230411" y="94548"/>
                  </a:lnTo>
                  <a:lnTo>
                    <a:pt x="231563" y="73607"/>
                  </a:lnTo>
                  <a:lnTo>
                    <a:pt x="227006" y="53771"/>
                  </a:lnTo>
                  <a:lnTo>
                    <a:pt x="217182" y="37156"/>
                  </a:lnTo>
                  <a:lnTo>
                    <a:pt x="201897" y="25093"/>
                  </a:lnTo>
                  <a:lnTo>
                    <a:pt x="1538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832580" y="3990300"/>
              <a:ext cx="214366" cy="419727"/>
            </a:xfrm>
            <a:custGeom>
              <a:avLst/>
              <a:gdLst/>
              <a:ahLst/>
              <a:cxnLst/>
              <a:rect l="0" t="0" r="0" b="0"/>
              <a:pathLst>
                <a:path w="214366" h="419727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4654" y="165651"/>
                  </a:lnTo>
                  <a:lnTo>
                    <a:pt x="19792" y="226870"/>
                  </a:lnTo>
                  <a:lnTo>
                    <a:pt x="20807" y="284023"/>
                  </a:lnTo>
                  <a:lnTo>
                    <a:pt x="19854" y="346238"/>
                  </a:lnTo>
                  <a:lnTo>
                    <a:pt x="17916" y="346639"/>
                  </a:lnTo>
                  <a:lnTo>
                    <a:pt x="15453" y="343397"/>
                  </a:lnTo>
                  <a:lnTo>
                    <a:pt x="11988" y="316477"/>
                  </a:lnTo>
                  <a:lnTo>
                    <a:pt x="16550" y="278865"/>
                  </a:lnTo>
                  <a:lnTo>
                    <a:pt x="25293" y="258081"/>
                  </a:lnTo>
                  <a:lnTo>
                    <a:pt x="30900" y="249263"/>
                  </a:lnTo>
                  <a:lnTo>
                    <a:pt x="46488" y="236346"/>
                  </a:lnTo>
                  <a:lnTo>
                    <a:pt x="66285" y="227875"/>
                  </a:lnTo>
                  <a:lnTo>
                    <a:pt x="102568" y="224276"/>
                  </a:lnTo>
                  <a:lnTo>
                    <a:pt x="125134" y="227580"/>
                  </a:lnTo>
                  <a:lnTo>
                    <a:pt x="143743" y="236067"/>
                  </a:lnTo>
                  <a:lnTo>
                    <a:pt x="188078" y="268477"/>
                  </a:lnTo>
                  <a:lnTo>
                    <a:pt x="208900" y="306366"/>
                  </a:lnTo>
                  <a:lnTo>
                    <a:pt x="212966" y="316548"/>
                  </a:lnTo>
                  <a:lnTo>
                    <a:pt x="214365" y="337220"/>
                  </a:lnTo>
                  <a:lnTo>
                    <a:pt x="205730" y="379087"/>
                  </a:lnTo>
                  <a:lnTo>
                    <a:pt x="193211" y="396990"/>
                  </a:lnTo>
                  <a:lnTo>
                    <a:pt x="184960" y="405040"/>
                  </a:lnTo>
                  <a:lnTo>
                    <a:pt x="163313" y="413984"/>
                  </a:lnTo>
                  <a:lnTo>
                    <a:pt x="111288" y="419726"/>
                  </a:lnTo>
                  <a:lnTo>
                    <a:pt x="86896" y="414273"/>
                  </a:lnTo>
                  <a:lnTo>
                    <a:pt x="30650" y="392996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127403" y="4095585"/>
              <a:ext cx="10504" cy="305327"/>
            </a:xfrm>
            <a:custGeom>
              <a:avLst/>
              <a:gdLst/>
              <a:ahLst/>
              <a:cxnLst/>
              <a:rect l="0" t="0" r="0" b="0"/>
              <a:pathLst>
                <a:path w="10504" h="305327">
                  <a:moveTo>
                    <a:pt x="10503" y="0"/>
                  </a:moveTo>
                  <a:lnTo>
                    <a:pt x="1438" y="58617"/>
                  </a:lnTo>
                  <a:lnTo>
                    <a:pt x="264" y="121196"/>
                  </a:lnTo>
                  <a:lnTo>
                    <a:pt x="60" y="172521"/>
                  </a:lnTo>
                  <a:lnTo>
                    <a:pt x="0" y="224772"/>
                  </a:lnTo>
                  <a:lnTo>
                    <a:pt x="3100" y="282352"/>
                  </a:lnTo>
                  <a:lnTo>
                    <a:pt x="1050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22093" y="4221927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1425" y="0"/>
                  </a:lnTo>
                  <a:lnTo>
                    <a:pt x="84827" y="11453"/>
                  </a:lnTo>
                  <a:lnTo>
                    <a:pt x="2422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246484" y="4232455"/>
              <a:ext cx="151931" cy="190112"/>
            </a:xfrm>
            <a:custGeom>
              <a:avLst/>
              <a:gdLst/>
              <a:ahLst/>
              <a:cxnLst/>
              <a:rect l="0" t="0" r="0" b="0"/>
              <a:pathLst>
                <a:path w="151931" h="190112">
                  <a:moveTo>
                    <a:pt x="7236" y="42115"/>
                  </a:moveTo>
                  <a:lnTo>
                    <a:pt x="0" y="69671"/>
                  </a:lnTo>
                  <a:lnTo>
                    <a:pt x="477" y="122774"/>
                  </a:lnTo>
                  <a:lnTo>
                    <a:pt x="6572" y="145814"/>
                  </a:lnTo>
                  <a:lnTo>
                    <a:pt x="17079" y="167752"/>
                  </a:lnTo>
                  <a:lnTo>
                    <a:pt x="32668" y="182961"/>
                  </a:lnTo>
                  <a:lnTo>
                    <a:pt x="41738" y="188655"/>
                  </a:lnTo>
                  <a:lnTo>
                    <a:pt x="50124" y="190111"/>
                  </a:lnTo>
                  <a:lnTo>
                    <a:pt x="58055" y="188742"/>
                  </a:lnTo>
                  <a:lnTo>
                    <a:pt x="101969" y="163459"/>
                  </a:lnTo>
                  <a:lnTo>
                    <a:pt x="117970" y="150248"/>
                  </a:lnTo>
                  <a:lnTo>
                    <a:pt x="129760" y="130338"/>
                  </a:lnTo>
                  <a:lnTo>
                    <a:pt x="149453" y="73056"/>
                  </a:lnTo>
                  <a:lnTo>
                    <a:pt x="151930" y="36205"/>
                  </a:lnTo>
                  <a:lnTo>
                    <a:pt x="1441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61584" y="4211399"/>
              <a:ext cx="118690" cy="221099"/>
            </a:xfrm>
            <a:custGeom>
              <a:avLst/>
              <a:gdLst/>
              <a:ahLst/>
              <a:cxnLst/>
              <a:rect l="0" t="0" r="0" b="0"/>
              <a:pathLst>
                <a:path w="118690" h="221099">
                  <a:moveTo>
                    <a:pt x="86934" y="0"/>
                  </a:moveTo>
                  <a:lnTo>
                    <a:pt x="62887" y="9575"/>
                  </a:lnTo>
                  <a:lnTo>
                    <a:pt x="14233" y="47325"/>
                  </a:lnTo>
                  <a:lnTo>
                    <a:pt x="2760" y="65487"/>
                  </a:lnTo>
                  <a:lnTo>
                    <a:pt x="0" y="85257"/>
                  </a:lnTo>
                  <a:lnTo>
                    <a:pt x="902" y="95442"/>
                  </a:lnTo>
                  <a:lnTo>
                    <a:pt x="6183" y="102233"/>
                  </a:lnTo>
                  <a:lnTo>
                    <a:pt x="66028" y="123026"/>
                  </a:lnTo>
                  <a:lnTo>
                    <a:pt x="96337" y="134588"/>
                  </a:lnTo>
                  <a:lnTo>
                    <a:pt x="112950" y="145994"/>
                  </a:lnTo>
                  <a:lnTo>
                    <a:pt x="117146" y="154651"/>
                  </a:lnTo>
                  <a:lnTo>
                    <a:pt x="118689" y="176748"/>
                  </a:lnTo>
                  <a:lnTo>
                    <a:pt x="115123" y="185682"/>
                  </a:lnTo>
                  <a:lnTo>
                    <a:pt x="101802" y="198729"/>
                  </a:lnTo>
                  <a:lnTo>
                    <a:pt x="74572" y="212650"/>
                  </a:lnTo>
                  <a:lnTo>
                    <a:pt x="21427" y="219986"/>
                  </a:lnTo>
                  <a:lnTo>
                    <a:pt x="2706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13967" y="4218933"/>
              <a:ext cx="171814" cy="222769"/>
            </a:xfrm>
            <a:custGeom>
              <a:avLst/>
              <a:gdLst/>
              <a:ahLst/>
              <a:cxnLst/>
              <a:rect l="0" t="0" r="0" b="0"/>
              <a:pathLst>
                <a:path w="171814" h="222769">
                  <a:moveTo>
                    <a:pt x="39836" y="108279"/>
                  </a:moveTo>
                  <a:lnTo>
                    <a:pt x="98453" y="108279"/>
                  </a:lnTo>
                  <a:lnTo>
                    <a:pt x="133243" y="97101"/>
                  </a:lnTo>
                  <a:lnTo>
                    <a:pt x="160189" y="78971"/>
                  </a:lnTo>
                  <a:lnTo>
                    <a:pt x="169366" y="59378"/>
                  </a:lnTo>
                  <a:lnTo>
                    <a:pt x="171813" y="47603"/>
                  </a:lnTo>
                  <a:lnTo>
                    <a:pt x="171104" y="37413"/>
                  </a:lnTo>
                  <a:lnTo>
                    <a:pt x="164078" y="19851"/>
                  </a:lnTo>
                  <a:lnTo>
                    <a:pt x="150037" y="7367"/>
                  </a:lnTo>
                  <a:lnTo>
                    <a:pt x="141379" y="2400"/>
                  </a:lnTo>
                  <a:lnTo>
                    <a:pt x="122401" y="0"/>
                  </a:lnTo>
                  <a:lnTo>
                    <a:pt x="81622" y="7992"/>
                  </a:lnTo>
                  <a:lnTo>
                    <a:pt x="63867" y="20423"/>
                  </a:lnTo>
                  <a:lnTo>
                    <a:pt x="33404" y="57000"/>
                  </a:lnTo>
                  <a:lnTo>
                    <a:pt x="5409" y="118927"/>
                  </a:lnTo>
                  <a:lnTo>
                    <a:pt x="0" y="156018"/>
                  </a:lnTo>
                  <a:lnTo>
                    <a:pt x="4974" y="176680"/>
                  </a:lnTo>
                  <a:lnTo>
                    <a:pt x="27231" y="209008"/>
                  </a:lnTo>
                  <a:lnTo>
                    <a:pt x="46712" y="217388"/>
                  </a:lnTo>
                  <a:lnTo>
                    <a:pt x="97346" y="222768"/>
                  </a:lnTo>
                  <a:lnTo>
                    <a:pt x="145121" y="213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98151" y="4196467"/>
              <a:ext cx="218948" cy="204812"/>
            </a:xfrm>
            <a:custGeom>
              <a:avLst/>
              <a:gdLst/>
              <a:ahLst/>
              <a:cxnLst/>
              <a:rect l="0" t="0" r="0" b="0"/>
              <a:pathLst>
                <a:path w="218948" h="204812">
                  <a:moveTo>
                    <a:pt x="145248" y="67574"/>
                  </a:moveTo>
                  <a:lnTo>
                    <a:pt x="145248" y="45217"/>
                  </a:lnTo>
                  <a:lnTo>
                    <a:pt x="134069" y="14546"/>
                  </a:lnTo>
                  <a:lnTo>
                    <a:pt x="126097" y="7656"/>
                  </a:lnTo>
                  <a:lnTo>
                    <a:pt x="104761" y="0"/>
                  </a:lnTo>
                  <a:lnTo>
                    <a:pt x="72030" y="1279"/>
                  </a:lnTo>
                  <a:lnTo>
                    <a:pt x="53825" y="9254"/>
                  </a:lnTo>
                  <a:lnTo>
                    <a:pt x="45695" y="14656"/>
                  </a:lnTo>
                  <a:lnTo>
                    <a:pt x="33542" y="30017"/>
                  </a:lnTo>
                  <a:lnTo>
                    <a:pt x="8739" y="92151"/>
                  </a:lnTo>
                  <a:lnTo>
                    <a:pt x="0" y="145478"/>
                  </a:lnTo>
                  <a:lnTo>
                    <a:pt x="4076" y="181514"/>
                  </a:lnTo>
                  <a:lnTo>
                    <a:pt x="9019" y="190327"/>
                  </a:lnTo>
                  <a:lnTo>
                    <a:pt x="23871" y="203239"/>
                  </a:lnTo>
                  <a:lnTo>
                    <a:pt x="32744" y="204811"/>
                  </a:lnTo>
                  <a:lnTo>
                    <a:pt x="82512" y="190224"/>
                  </a:lnTo>
                  <a:lnTo>
                    <a:pt x="100208" y="173948"/>
                  </a:lnTo>
                  <a:lnTo>
                    <a:pt x="136673" y="113124"/>
                  </a:lnTo>
                  <a:lnTo>
                    <a:pt x="149596" y="77951"/>
                  </a:lnTo>
                  <a:lnTo>
                    <a:pt x="152775" y="46602"/>
                  </a:lnTo>
                  <a:lnTo>
                    <a:pt x="151436" y="46574"/>
                  </a:lnTo>
                  <a:lnTo>
                    <a:pt x="149373" y="50064"/>
                  </a:lnTo>
                  <a:lnTo>
                    <a:pt x="152059" y="77334"/>
                  </a:lnTo>
                  <a:lnTo>
                    <a:pt x="164617" y="120065"/>
                  </a:lnTo>
                  <a:lnTo>
                    <a:pt x="175693" y="141206"/>
                  </a:lnTo>
                  <a:lnTo>
                    <a:pt x="191534" y="156062"/>
                  </a:lnTo>
                  <a:lnTo>
                    <a:pt x="218947" y="172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345622" y="4230063"/>
              <a:ext cx="153703" cy="159155"/>
            </a:xfrm>
            <a:custGeom>
              <a:avLst/>
              <a:gdLst/>
              <a:ahLst/>
              <a:cxnLst/>
              <a:rect l="0" t="0" r="0" b="0"/>
              <a:pathLst>
                <a:path w="153703" h="159155">
                  <a:moveTo>
                    <a:pt x="3062" y="55035"/>
                  </a:moveTo>
                  <a:lnTo>
                    <a:pt x="8651" y="117128"/>
                  </a:lnTo>
                  <a:lnTo>
                    <a:pt x="12127" y="155061"/>
                  </a:lnTo>
                  <a:lnTo>
                    <a:pt x="10276" y="159154"/>
                  </a:lnTo>
                  <a:lnTo>
                    <a:pt x="6701" y="157203"/>
                  </a:lnTo>
                  <a:lnTo>
                    <a:pt x="1979" y="151223"/>
                  </a:lnTo>
                  <a:lnTo>
                    <a:pt x="0" y="143727"/>
                  </a:lnTo>
                  <a:lnTo>
                    <a:pt x="5230" y="103360"/>
                  </a:lnTo>
                  <a:lnTo>
                    <a:pt x="20895" y="45324"/>
                  </a:lnTo>
                  <a:lnTo>
                    <a:pt x="27756" y="23813"/>
                  </a:lnTo>
                  <a:lnTo>
                    <a:pt x="40943" y="8793"/>
                  </a:lnTo>
                  <a:lnTo>
                    <a:pt x="49373" y="3150"/>
                  </a:lnTo>
                  <a:lnTo>
                    <a:pt x="71218" y="0"/>
                  </a:lnTo>
                  <a:lnTo>
                    <a:pt x="83595" y="797"/>
                  </a:lnTo>
                  <a:lnTo>
                    <a:pt x="103585" y="11042"/>
                  </a:lnTo>
                  <a:lnTo>
                    <a:pt x="135482" y="40626"/>
                  </a:lnTo>
                  <a:lnTo>
                    <a:pt x="151612" y="73122"/>
                  </a:lnTo>
                  <a:lnTo>
                    <a:pt x="153702" y="95829"/>
                  </a:lnTo>
                  <a:lnTo>
                    <a:pt x="150461" y="139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485554" y="4229313"/>
              <a:ext cx="215404" cy="361113"/>
            </a:xfrm>
            <a:custGeom>
              <a:avLst/>
              <a:gdLst/>
              <a:ahLst/>
              <a:cxnLst/>
              <a:rect l="0" t="0" r="0" b="0"/>
              <a:pathLst>
                <a:path w="215404" h="361113">
                  <a:moveTo>
                    <a:pt x="210570" y="66313"/>
                  </a:moveTo>
                  <a:lnTo>
                    <a:pt x="210570" y="43957"/>
                  </a:lnTo>
                  <a:lnTo>
                    <a:pt x="204331" y="26741"/>
                  </a:lnTo>
                  <a:lnTo>
                    <a:pt x="199392" y="18875"/>
                  </a:lnTo>
                  <a:lnTo>
                    <a:pt x="184545" y="7015"/>
                  </a:lnTo>
                  <a:lnTo>
                    <a:pt x="175673" y="2215"/>
                  </a:lnTo>
                  <a:lnTo>
                    <a:pt x="156456" y="0"/>
                  </a:lnTo>
                  <a:lnTo>
                    <a:pt x="137386" y="4086"/>
                  </a:lnTo>
                  <a:lnTo>
                    <a:pt x="106080" y="25773"/>
                  </a:lnTo>
                  <a:lnTo>
                    <a:pt x="98796" y="32267"/>
                  </a:lnTo>
                  <a:lnTo>
                    <a:pt x="90703" y="51962"/>
                  </a:lnTo>
                  <a:lnTo>
                    <a:pt x="88276" y="75143"/>
                  </a:lnTo>
                  <a:lnTo>
                    <a:pt x="91097" y="97144"/>
                  </a:lnTo>
                  <a:lnTo>
                    <a:pt x="99369" y="115501"/>
                  </a:lnTo>
                  <a:lnTo>
                    <a:pt x="104851" y="123672"/>
                  </a:lnTo>
                  <a:lnTo>
                    <a:pt x="113185" y="127949"/>
                  </a:lnTo>
                  <a:lnTo>
                    <a:pt x="134922" y="129582"/>
                  </a:lnTo>
                  <a:lnTo>
                    <a:pt x="153942" y="123289"/>
                  </a:lnTo>
                  <a:lnTo>
                    <a:pt x="185216" y="100185"/>
                  </a:lnTo>
                  <a:lnTo>
                    <a:pt x="190157" y="100593"/>
                  </a:lnTo>
                  <a:lnTo>
                    <a:pt x="193452" y="105544"/>
                  </a:lnTo>
                  <a:lnTo>
                    <a:pt x="207580" y="159954"/>
                  </a:lnTo>
                  <a:lnTo>
                    <a:pt x="215403" y="199214"/>
                  </a:lnTo>
                  <a:lnTo>
                    <a:pt x="213498" y="222476"/>
                  </a:lnTo>
                  <a:lnTo>
                    <a:pt x="200259" y="255303"/>
                  </a:lnTo>
                  <a:lnTo>
                    <a:pt x="181519" y="281668"/>
                  </a:lnTo>
                  <a:lnTo>
                    <a:pt x="155559" y="298708"/>
                  </a:lnTo>
                  <a:lnTo>
                    <a:pt x="94549" y="327856"/>
                  </a:lnTo>
                  <a:lnTo>
                    <a:pt x="33753" y="349901"/>
                  </a:lnTo>
                  <a:lnTo>
                    <a:pt x="0" y="361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748767" y="4042943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60383"/>
                  </a:lnTo>
                  <a:lnTo>
                    <a:pt x="0" y="114987"/>
                  </a:lnTo>
                  <a:lnTo>
                    <a:pt x="0" y="168211"/>
                  </a:lnTo>
                  <a:lnTo>
                    <a:pt x="0" y="217906"/>
                  </a:lnTo>
                  <a:lnTo>
                    <a:pt x="0" y="27662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801409" y="4165900"/>
              <a:ext cx="168457" cy="224484"/>
            </a:xfrm>
            <a:custGeom>
              <a:avLst/>
              <a:gdLst/>
              <a:ahLst/>
              <a:cxnLst/>
              <a:rect l="0" t="0" r="0" b="0"/>
              <a:pathLst>
                <a:path w="168457" h="224484">
                  <a:moveTo>
                    <a:pt x="0" y="108670"/>
                  </a:moveTo>
                  <a:lnTo>
                    <a:pt x="42691" y="94097"/>
                  </a:lnTo>
                  <a:lnTo>
                    <a:pt x="102216" y="64005"/>
                  </a:lnTo>
                  <a:lnTo>
                    <a:pt x="132755" y="37976"/>
                  </a:lnTo>
                  <a:lnTo>
                    <a:pt x="135297" y="31125"/>
                  </a:lnTo>
                  <a:lnTo>
                    <a:pt x="134652" y="24218"/>
                  </a:lnTo>
                  <a:lnTo>
                    <a:pt x="131882" y="17273"/>
                  </a:lnTo>
                  <a:lnTo>
                    <a:pt x="119446" y="6438"/>
                  </a:lnTo>
                  <a:lnTo>
                    <a:pt x="111216" y="1911"/>
                  </a:lnTo>
                  <a:lnTo>
                    <a:pt x="92713" y="0"/>
                  </a:lnTo>
                  <a:lnTo>
                    <a:pt x="72791" y="4220"/>
                  </a:lnTo>
                  <a:lnTo>
                    <a:pt x="52239" y="13894"/>
                  </a:lnTo>
                  <a:lnTo>
                    <a:pt x="37645" y="29113"/>
                  </a:lnTo>
                  <a:lnTo>
                    <a:pt x="18745" y="67478"/>
                  </a:lnTo>
                  <a:lnTo>
                    <a:pt x="12964" y="104004"/>
                  </a:lnTo>
                  <a:lnTo>
                    <a:pt x="16839" y="138872"/>
                  </a:lnTo>
                  <a:lnTo>
                    <a:pt x="25422" y="157578"/>
                  </a:lnTo>
                  <a:lnTo>
                    <a:pt x="38205" y="173690"/>
                  </a:lnTo>
                  <a:lnTo>
                    <a:pt x="65132" y="194746"/>
                  </a:lnTo>
                  <a:lnTo>
                    <a:pt x="96507" y="207743"/>
                  </a:lnTo>
                  <a:lnTo>
                    <a:pt x="142199" y="215847"/>
                  </a:lnTo>
                  <a:lnTo>
                    <a:pt x="168456" y="224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6306569" y="2095171"/>
            <a:ext cx="852810" cy="852809"/>
          </a:xfrm>
          <a:custGeom>
            <a:avLst/>
            <a:gdLst/>
            <a:ahLst/>
            <a:cxnLst/>
            <a:rect l="0" t="0" r="0" b="0"/>
            <a:pathLst>
              <a:path w="852810" h="852809">
                <a:moveTo>
                  <a:pt x="0" y="0"/>
                </a:moveTo>
                <a:lnTo>
                  <a:pt x="852809" y="852808"/>
                </a:lnTo>
                <a:lnTo>
                  <a:pt x="0" y="85280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6317098" y="2768994"/>
            <a:ext cx="210572" cy="189514"/>
          </a:xfrm>
          <a:custGeom>
            <a:avLst/>
            <a:gdLst/>
            <a:ahLst/>
            <a:cxnLst/>
            <a:rect l="0" t="0" r="0" b="0"/>
            <a:pathLst>
              <a:path w="210572" h="189514">
                <a:moveTo>
                  <a:pt x="0" y="0"/>
                </a:moveTo>
                <a:lnTo>
                  <a:pt x="58617" y="0"/>
                </a:lnTo>
                <a:lnTo>
                  <a:pt x="112791" y="0"/>
                </a:lnTo>
                <a:lnTo>
                  <a:pt x="168553" y="0"/>
                </a:lnTo>
                <a:lnTo>
                  <a:pt x="182559" y="0"/>
                </a:lnTo>
                <a:lnTo>
                  <a:pt x="190726" y="3510"/>
                </a:lnTo>
                <a:lnTo>
                  <a:pt x="195002" y="9359"/>
                </a:lnTo>
                <a:lnTo>
                  <a:pt x="199378" y="62281"/>
                </a:lnTo>
                <a:lnTo>
                  <a:pt x="199911" y="116331"/>
                </a:lnTo>
                <a:lnTo>
                  <a:pt x="203122" y="151842"/>
                </a:lnTo>
                <a:lnTo>
                  <a:pt x="206090" y="166921"/>
                </a:lnTo>
                <a:lnTo>
                  <a:pt x="205244" y="170943"/>
                </a:lnTo>
                <a:lnTo>
                  <a:pt x="203510" y="173623"/>
                </a:lnTo>
                <a:lnTo>
                  <a:pt x="203524" y="176580"/>
                </a:lnTo>
                <a:lnTo>
                  <a:pt x="210571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8264870" y="884393"/>
            <a:ext cx="989680" cy="705411"/>
          </a:xfrm>
          <a:custGeom>
            <a:avLst/>
            <a:gdLst/>
            <a:ahLst/>
            <a:cxnLst/>
            <a:rect l="0" t="0" r="0" b="0"/>
            <a:pathLst>
              <a:path w="989680" h="705411">
                <a:moveTo>
                  <a:pt x="494921" y="0"/>
                </a:moveTo>
                <a:lnTo>
                  <a:pt x="989679" y="705410"/>
                </a:lnTo>
                <a:lnTo>
                  <a:pt x="0" y="70541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 rot="10800000">
            <a:off x="6846221" y="4646355"/>
            <a:ext cx="2516312" cy="558012"/>
          </a:xfrm>
          <a:custGeom>
            <a:avLst/>
            <a:gdLst/>
            <a:ahLst/>
            <a:cxnLst/>
            <a:rect l="0" t="0" r="0" b="0"/>
            <a:pathLst>
              <a:path w="2516312" h="558012">
                <a:moveTo>
                  <a:pt x="1258364" y="0"/>
                </a:moveTo>
                <a:lnTo>
                  <a:pt x="2516311" y="558011"/>
                </a:lnTo>
                <a:lnTo>
                  <a:pt x="0" y="55801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603245" y="242155"/>
            <a:ext cx="4039979" cy="520986"/>
            <a:chOff x="603245" y="242155"/>
            <a:chExt cx="4039979" cy="520986"/>
          </a:xfrm>
        </p:grpSpPr>
        <p:sp>
          <p:nvSpPr>
            <p:cNvPr id="2" name="Freeform 1"/>
            <p:cNvSpPr/>
            <p:nvPr/>
          </p:nvSpPr>
          <p:spPr>
            <a:xfrm>
              <a:off x="603245" y="336911"/>
              <a:ext cx="543554" cy="426230"/>
            </a:xfrm>
            <a:custGeom>
              <a:avLst/>
              <a:gdLst/>
              <a:ahLst/>
              <a:cxnLst/>
              <a:rect l="0" t="0" r="0" b="0"/>
              <a:pathLst>
                <a:path w="543554" h="426230">
                  <a:moveTo>
                    <a:pt x="17936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11790" y="110732"/>
                  </a:lnTo>
                  <a:lnTo>
                    <a:pt x="17892" y="164160"/>
                  </a:lnTo>
                  <a:lnTo>
                    <a:pt x="29149" y="215961"/>
                  </a:lnTo>
                  <a:lnTo>
                    <a:pt x="42315" y="264810"/>
                  </a:lnTo>
                  <a:lnTo>
                    <a:pt x="67725" y="328129"/>
                  </a:lnTo>
                  <a:lnTo>
                    <a:pt x="96444" y="376122"/>
                  </a:lnTo>
                  <a:lnTo>
                    <a:pt x="114830" y="393723"/>
                  </a:lnTo>
                  <a:lnTo>
                    <a:pt x="137819" y="403106"/>
                  </a:lnTo>
                  <a:lnTo>
                    <a:pt x="162464" y="406106"/>
                  </a:lnTo>
                  <a:lnTo>
                    <a:pt x="185116" y="403540"/>
                  </a:lnTo>
                  <a:lnTo>
                    <a:pt x="203762" y="395380"/>
                  </a:lnTo>
                  <a:lnTo>
                    <a:pt x="219848" y="382785"/>
                  </a:lnTo>
                  <a:lnTo>
                    <a:pt x="240889" y="355964"/>
                  </a:lnTo>
                  <a:lnTo>
                    <a:pt x="266657" y="294622"/>
                  </a:lnTo>
                  <a:lnTo>
                    <a:pt x="273928" y="273663"/>
                  </a:lnTo>
                  <a:lnTo>
                    <a:pt x="277505" y="270180"/>
                  </a:lnTo>
                  <a:lnTo>
                    <a:pt x="281059" y="271367"/>
                  </a:lnTo>
                  <a:lnTo>
                    <a:pt x="284598" y="275668"/>
                  </a:lnTo>
                  <a:lnTo>
                    <a:pt x="305709" y="336542"/>
                  </a:lnTo>
                  <a:lnTo>
                    <a:pt x="342174" y="399868"/>
                  </a:lnTo>
                  <a:lnTo>
                    <a:pt x="358573" y="415975"/>
                  </a:lnTo>
                  <a:lnTo>
                    <a:pt x="383800" y="424694"/>
                  </a:lnTo>
                  <a:lnTo>
                    <a:pt x="410999" y="426229"/>
                  </a:lnTo>
                  <a:lnTo>
                    <a:pt x="430887" y="419113"/>
                  </a:lnTo>
                  <a:lnTo>
                    <a:pt x="444405" y="405031"/>
                  </a:lnTo>
                  <a:lnTo>
                    <a:pt x="489991" y="346951"/>
                  </a:lnTo>
                  <a:lnTo>
                    <a:pt x="525416" y="286328"/>
                  </a:lnTo>
                  <a:lnTo>
                    <a:pt x="540272" y="231341"/>
                  </a:lnTo>
                  <a:lnTo>
                    <a:pt x="543553" y="175419"/>
                  </a:lnTo>
                  <a:lnTo>
                    <a:pt x="532802" y="116731"/>
                  </a:lnTo>
                  <a:lnTo>
                    <a:pt x="523304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6773" y="368497"/>
              <a:ext cx="353031" cy="372030"/>
            </a:xfrm>
            <a:custGeom>
              <a:avLst/>
              <a:gdLst/>
              <a:ahLst/>
              <a:cxnLst/>
              <a:rect l="0" t="0" r="0" b="0"/>
              <a:pathLst>
                <a:path w="353031" h="372030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4168"/>
                  </a:lnTo>
                  <a:lnTo>
                    <a:pt x="12621" y="142285"/>
                  </a:lnTo>
                  <a:lnTo>
                    <a:pt x="16252" y="193587"/>
                  </a:lnTo>
                  <a:lnTo>
                    <a:pt x="23047" y="244662"/>
                  </a:lnTo>
                  <a:lnTo>
                    <a:pt x="25935" y="304435"/>
                  </a:lnTo>
                  <a:lnTo>
                    <a:pt x="26330" y="322478"/>
                  </a:lnTo>
                  <a:lnTo>
                    <a:pt x="26605" y="271652"/>
                  </a:lnTo>
                  <a:lnTo>
                    <a:pt x="30128" y="259480"/>
                  </a:lnTo>
                  <a:lnTo>
                    <a:pt x="43402" y="239717"/>
                  </a:lnTo>
                  <a:lnTo>
                    <a:pt x="70605" y="221026"/>
                  </a:lnTo>
                  <a:lnTo>
                    <a:pt x="80519" y="219880"/>
                  </a:lnTo>
                  <a:lnTo>
                    <a:pt x="100892" y="224846"/>
                  </a:lnTo>
                  <a:lnTo>
                    <a:pt x="118526" y="237972"/>
                  </a:lnTo>
                  <a:lnTo>
                    <a:pt x="132992" y="255504"/>
                  </a:lnTo>
                  <a:lnTo>
                    <a:pt x="159484" y="316102"/>
                  </a:lnTo>
                  <a:lnTo>
                    <a:pt x="168041" y="347514"/>
                  </a:lnTo>
                  <a:lnTo>
                    <a:pt x="166547" y="372029"/>
                  </a:lnTo>
                  <a:lnTo>
                    <a:pt x="167877" y="370852"/>
                  </a:lnTo>
                  <a:lnTo>
                    <a:pt x="183978" y="335619"/>
                  </a:lnTo>
                  <a:lnTo>
                    <a:pt x="230853" y="292653"/>
                  </a:lnTo>
                  <a:lnTo>
                    <a:pt x="285468" y="265284"/>
                  </a:lnTo>
                  <a:lnTo>
                    <a:pt x="320143" y="245239"/>
                  </a:lnTo>
                  <a:lnTo>
                    <a:pt x="335684" y="228318"/>
                  </a:lnTo>
                  <a:lnTo>
                    <a:pt x="341466" y="218892"/>
                  </a:lnTo>
                  <a:lnTo>
                    <a:pt x="344771" y="199061"/>
                  </a:lnTo>
                  <a:lnTo>
                    <a:pt x="344014" y="188859"/>
                  </a:lnTo>
                  <a:lnTo>
                    <a:pt x="340000" y="180888"/>
                  </a:lnTo>
                  <a:lnTo>
                    <a:pt x="326182" y="168912"/>
                  </a:lnTo>
                  <a:lnTo>
                    <a:pt x="317584" y="166420"/>
                  </a:lnTo>
                  <a:lnTo>
                    <a:pt x="298671" y="166771"/>
                  </a:lnTo>
                  <a:lnTo>
                    <a:pt x="281687" y="173946"/>
                  </a:lnTo>
                  <a:lnTo>
                    <a:pt x="266340" y="186104"/>
                  </a:lnTo>
                  <a:lnTo>
                    <a:pt x="245715" y="212679"/>
                  </a:lnTo>
                  <a:lnTo>
                    <a:pt x="232846" y="243950"/>
                  </a:lnTo>
                  <a:lnTo>
                    <a:pt x="229682" y="281162"/>
                  </a:lnTo>
                  <a:lnTo>
                    <a:pt x="233088" y="303945"/>
                  </a:lnTo>
                  <a:lnTo>
                    <a:pt x="241620" y="322650"/>
                  </a:lnTo>
                  <a:lnTo>
                    <a:pt x="247171" y="330913"/>
                  </a:lnTo>
                  <a:lnTo>
                    <a:pt x="255551" y="336422"/>
                  </a:lnTo>
                  <a:lnTo>
                    <a:pt x="277341" y="342543"/>
                  </a:lnTo>
                  <a:lnTo>
                    <a:pt x="310326" y="340400"/>
                  </a:lnTo>
                  <a:lnTo>
                    <a:pt x="35303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21388" y="562885"/>
              <a:ext cx="189514" cy="163582"/>
            </a:xfrm>
            <a:custGeom>
              <a:avLst/>
              <a:gdLst/>
              <a:ahLst/>
              <a:cxnLst/>
              <a:rect l="0" t="0" r="0" b="0"/>
              <a:pathLst>
                <a:path w="189514" h="163582">
                  <a:moveTo>
                    <a:pt x="0" y="47767"/>
                  </a:moveTo>
                  <a:lnTo>
                    <a:pt x="16768" y="64535"/>
                  </a:lnTo>
                  <a:lnTo>
                    <a:pt x="25000" y="85245"/>
                  </a:lnTo>
                  <a:lnTo>
                    <a:pt x="36784" y="134894"/>
                  </a:lnTo>
                  <a:lnTo>
                    <a:pt x="26912" y="107161"/>
                  </a:lnTo>
                  <a:lnTo>
                    <a:pt x="28381" y="72644"/>
                  </a:lnTo>
                  <a:lnTo>
                    <a:pt x="36225" y="38371"/>
                  </a:lnTo>
                  <a:lnTo>
                    <a:pt x="51548" y="11578"/>
                  </a:lnTo>
                  <a:lnTo>
                    <a:pt x="60101" y="6094"/>
                  </a:lnTo>
                  <a:lnTo>
                    <a:pt x="82084" y="0"/>
                  </a:lnTo>
                  <a:lnTo>
                    <a:pt x="115178" y="2158"/>
                  </a:lnTo>
                  <a:lnTo>
                    <a:pt x="133469" y="13459"/>
                  </a:lnTo>
                  <a:lnTo>
                    <a:pt x="164275" y="49309"/>
                  </a:lnTo>
                  <a:lnTo>
                    <a:pt x="180215" y="85399"/>
                  </a:lnTo>
                  <a:lnTo>
                    <a:pt x="188289" y="144028"/>
                  </a:lnTo>
                  <a:lnTo>
                    <a:pt x="189513" y="163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28261" y="242155"/>
              <a:ext cx="40651" cy="452726"/>
            </a:xfrm>
            <a:custGeom>
              <a:avLst/>
              <a:gdLst/>
              <a:ahLst/>
              <a:cxnLst/>
              <a:rect l="0" t="0" r="0" b="0"/>
              <a:pathLst>
                <a:path w="40651" h="452726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60650"/>
                  </a:lnTo>
                  <a:lnTo>
                    <a:pt x="17207" y="215016"/>
                  </a:lnTo>
                  <a:lnTo>
                    <a:pt x="25775" y="273888"/>
                  </a:lnTo>
                  <a:lnTo>
                    <a:pt x="30004" y="327727"/>
                  </a:lnTo>
                  <a:lnTo>
                    <a:pt x="38201" y="388433"/>
                  </a:lnTo>
                  <a:lnTo>
                    <a:pt x="39925" y="425097"/>
                  </a:lnTo>
                  <a:lnTo>
                    <a:pt x="4065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21513" y="447136"/>
              <a:ext cx="273742" cy="26647"/>
            </a:xfrm>
            <a:custGeom>
              <a:avLst/>
              <a:gdLst/>
              <a:ahLst/>
              <a:cxnLst/>
              <a:rect l="0" t="0" r="0" b="0"/>
              <a:pathLst>
                <a:path w="273742" h="26647">
                  <a:moveTo>
                    <a:pt x="273741" y="5589"/>
                  </a:moveTo>
                  <a:lnTo>
                    <a:pt x="256973" y="0"/>
                  </a:lnTo>
                  <a:lnTo>
                    <a:pt x="195176" y="4044"/>
                  </a:lnTo>
                  <a:lnTo>
                    <a:pt x="134479" y="10873"/>
                  </a:lnTo>
                  <a:lnTo>
                    <a:pt x="85989" y="14563"/>
                  </a:lnTo>
                  <a:lnTo>
                    <a:pt x="29117" y="16980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63668" y="515896"/>
              <a:ext cx="354626" cy="175768"/>
            </a:xfrm>
            <a:custGeom>
              <a:avLst/>
              <a:gdLst/>
              <a:ahLst/>
              <a:cxnLst/>
              <a:rect l="0" t="0" r="0" b="0"/>
              <a:pathLst>
                <a:path w="354626" h="175768">
                  <a:moveTo>
                    <a:pt x="0" y="31585"/>
                  </a:moveTo>
                  <a:lnTo>
                    <a:pt x="11453" y="85730"/>
                  </a:lnTo>
                  <a:lnTo>
                    <a:pt x="29368" y="145040"/>
                  </a:lnTo>
                  <a:lnTo>
                    <a:pt x="40739" y="162338"/>
                  </a:lnTo>
                  <a:lnTo>
                    <a:pt x="50556" y="167887"/>
                  </a:lnTo>
                  <a:lnTo>
                    <a:pt x="77061" y="174052"/>
                  </a:lnTo>
                  <a:lnTo>
                    <a:pt x="98981" y="170553"/>
                  </a:lnTo>
                  <a:lnTo>
                    <a:pt x="124474" y="155429"/>
                  </a:lnTo>
                  <a:lnTo>
                    <a:pt x="138380" y="141609"/>
                  </a:lnTo>
                  <a:lnTo>
                    <a:pt x="160712" y="93994"/>
                  </a:lnTo>
                  <a:lnTo>
                    <a:pt x="164463" y="90739"/>
                  </a:lnTo>
                  <a:lnTo>
                    <a:pt x="168134" y="92078"/>
                  </a:lnTo>
                  <a:lnTo>
                    <a:pt x="175332" y="102925"/>
                  </a:lnTo>
                  <a:lnTo>
                    <a:pt x="198593" y="148475"/>
                  </a:lnTo>
                  <a:lnTo>
                    <a:pt x="214606" y="162695"/>
                  </a:lnTo>
                  <a:lnTo>
                    <a:pt x="234590" y="171745"/>
                  </a:lnTo>
                  <a:lnTo>
                    <a:pt x="259070" y="175767"/>
                  </a:lnTo>
                  <a:lnTo>
                    <a:pt x="282429" y="171315"/>
                  </a:lnTo>
                  <a:lnTo>
                    <a:pt x="304508" y="160368"/>
                  </a:lnTo>
                  <a:lnTo>
                    <a:pt x="334330" y="134474"/>
                  </a:lnTo>
                  <a:lnTo>
                    <a:pt x="346683" y="114748"/>
                  </a:lnTo>
                  <a:lnTo>
                    <a:pt x="354625" y="72734"/>
                  </a:lnTo>
                  <a:lnTo>
                    <a:pt x="350244" y="46364"/>
                  </a:lnTo>
                  <a:lnTo>
                    <a:pt x="3263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78573" y="534678"/>
              <a:ext cx="188241" cy="155780"/>
            </a:xfrm>
            <a:custGeom>
              <a:avLst/>
              <a:gdLst/>
              <a:ahLst/>
              <a:cxnLst/>
              <a:rect l="0" t="0" r="0" b="0"/>
              <a:pathLst>
                <a:path w="188241" h="155780">
                  <a:moveTo>
                    <a:pt x="100991" y="12803"/>
                  </a:moveTo>
                  <a:lnTo>
                    <a:pt x="84224" y="7214"/>
                  </a:lnTo>
                  <a:lnTo>
                    <a:pt x="66633" y="7590"/>
                  </a:lnTo>
                  <a:lnTo>
                    <a:pt x="48286" y="12826"/>
                  </a:lnTo>
                  <a:lnTo>
                    <a:pt x="32333" y="22952"/>
                  </a:lnTo>
                  <a:lnTo>
                    <a:pt x="10198" y="47396"/>
                  </a:lnTo>
                  <a:lnTo>
                    <a:pt x="2147" y="69902"/>
                  </a:lnTo>
                  <a:lnTo>
                    <a:pt x="0" y="82455"/>
                  </a:lnTo>
                  <a:lnTo>
                    <a:pt x="3854" y="105761"/>
                  </a:lnTo>
                  <a:lnTo>
                    <a:pt x="14535" y="126647"/>
                  </a:lnTo>
                  <a:lnTo>
                    <a:pt x="30981" y="143729"/>
                  </a:lnTo>
                  <a:lnTo>
                    <a:pt x="53108" y="152881"/>
                  </a:lnTo>
                  <a:lnTo>
                    <a:pt x="78540" y="155779"/>
                  </a:lnTo>
                  <a:lnTo>
                    <a:pt x="117996" y="149663"/>
                  </a:lnTo>
                  <a:lnTo>
                    <a:pt x="151263" y="133553"/>
                  </a:lnTo>
                  <a:lnTo>
                    <a:pt x="168568" y="120672"/>
                  </a:lnTo>
                  <a:lnTo>
                    <a:pt x="185875" y="94677"/>
                  </a:lnTo>
                  <a:lnTo>
                    <a:pt x="188240" y="71809"/>
                  </a:lnTo>
                  <a:lnTo>
                    <a:pt x="184222" y="47217"/>
                  </a:lnTo>
                  <a:lnTo>
                    <a:pt x="174638" y="24589"/>
                  </a:lnTo>
                  <a:lnTo>
                    <a:pt x="159459" y="9073"/>
                  </a:lnTo>
                  <a:lnTo>
                    <a:pt x="150499" y="3297"/>
                  </a:lnTo>
                  <a:lnTo>
                    <a:pt x="131183" y="0"/>
                  </a:lnTo>
                  <a:lnTo>
                    <a:pt x="100991" y="2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09001" y="452725"/>
              <a:ext cx="214855" cy="205991"/>
            </a:xfrm>
            <a:custGeom>
              <a:avLst/>
              <a:gdLst/>
              <a:ahLst/>
              <a:cxnLst/>
              <a:rect l="0" t="0" r="0" b="0"/>
              <a:pathLst>
                <a:path w="214855" h="205991">
                  <a:moveTo>
                    <a:pt x="160201" y="0"/>
                  </a:moveTo>
                  <a:lnTo>
                    <a:pt x="101584" y="0"/>
                  </a:lnTo>
                  <a:lnTo>
                    <a:pt x="47410" y="2340"/>
                  </a:lnTo>
                  <a:lnTo>
                    <a:pt x="19605" y="11178"/>
                  </a:lnTo>
                  <a:lnTo>
                    <a:pt x="10318" y="19151"/>
                  </a:lnTo>
                  <a:lnTo>
                    <a:pt x="0" y="40487"/>
                  </a:lnTo>
                  <a:lnTo>
                    <a:pt x="757" y="49218"/>
                  </a:lnTo>
                  <a:lnTo>
                    <a:pt x="4772" y="56209"/>
                  </a:lnTo>
                  <a:lnTo>
                    <a:pt x="10958" y="62039"/>
                  </a:lnTo>
                  <a:lnTo>
                    <a:pt x="42021" y="75834"/>
                  </a:lnTo>
                  <a:lnTo>
                    <a:pt x="99335" y="84909"/>
                  </a:lnTo>
                  <a:lnTo>
                    <a:pt x="159387" y="112763"/>
                  </a:lnTo>
                  <a:lnTo>
                    <a:pt x="198236" y="144412"/>
                  </a:lnTo>
                  <a:lnTo>
                    <a:pt x="214104" y="170690"/>
                  </a:lnTo>
                  <a:lnTo>
                    <a:pt x="214854" y="179304"/>
                  </a:lnTo>
                  <a:lnTo>
                    <a:pt x="209447" y="195114"/>
                  </a:lnTo>
                  <a:lnTo>
                    <a:pt x="202390" y="200266"/>
                  </a:lnTo>
                  <a:lnTo>
                    <a:pt x="182071" y="205990"/>
                  </a:lnTo>
                  <a:lnTo>
                    <a:pt x="130899" y="201260"/>
                  </a:lnTo>
                  <a:lnTo>
                    <a:pt x="81970" y="189060"/>
                  </a:lnTo>
                  <a:lnTo>
                    <a:pt x="5491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95544" y="52642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16601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39032" y="284415"/>
              <a:ext cx="340995" cy="386583"/>
            </a:xfrm>
            <a:custGeom>
              <a:avLst/>
              <a:gdLst/>
              <a:ahLst/>
              <a:cxnLst/>
              <a:rect l="0" t="0" r="0" b="0"/>
              <a:pathLst>
                <a:path w="340995" h="386583">
                  <a:moveTo>
                    <a:pt x="109196" y="273595"/>
                  </a:moveTo>
                  <a:lnTo>
                    <a:pt x="99620" y="249548"/>
                  </a:lnTo>
                  <a:lnTo>
                    <a:pt x="88952" y="235221"/>
                  </a:lnTo>
                  <a:lnTo>
                    <a:pt x="70172" y="227294"/>
                  </a:lnTo>
                  <a:lnTo>
                    <a:pt x="58614" y="225180"/>
                  </a:lnTo>
                  <a:lnTo>
                    <a:pt x="48568" y="226111"/>
                  </a:lnTo>
                  <a:lnTo>
                    <a:pt x="31168" y="233384"/>
                  </a:lnTo>
                  <a:lnTo>
                    <a:pt x="18754" y="247534"/>
                  </a:lnTo>
                  <a:lnTo>
                    <a:pt x="1253" y="285215"/>
                  </a:lnTo>
                  <a:lnTo>
                    <a:pt x="0" y="308785"/>
                  </a:lnTo>
                  <a:lnTo>
                    <a:pt x="8727" y="356455"/>
                  </a:lnTo>
                  <a:lnTo>
                    <a:pt x="23925" y="383414"/>
                  </a:lnTo>
                  <a:lnTo>
                    <a:pt x="31292" y="386582"/>
                  </a:lnTo>
                  <a:lnTo>
                    <a:pt x="39712" y="386354"/>
                  </a:lnTo>
                  <a:lnTo>
                    <a:pt x="48835" y="383863"/>
                  </a:lnTo>
                  <a:lnTo>
                    <a:pt x="65212" y="371736"/>
                  </a:lnTo>
                  <a:lnTo>
                    <a:pt x="94788" y="335355"/>
                  </a:lnTo>
                  <a:lnTo>
                    <a:pt x="118751" y="272485"/>
                  </a:lnTo>
                  <a:lnTo>
                    <a:pt x="127981" y="217224"/>
                  </a:lnTo>
                  <a:lnTo>
                    <a:pt x="135869" y="154012"/>
                  </a:lnTo>
                  <a:lnTo>
                    <a:pt x="131709" y="95252"/>
                  </a:lnTo>
                  <a:lnTo>
                    <a:pt x="124951" y="44174"/>
                  </a:lnTo>
                  <a:lnTo>
                    <a:pt x="115684" y="5447"/>
                  </a:lnTo>
                  <a:lnTo>
                    <a:pt x="112351" y="73"/>
                  </a:lnTo>
                  <a:lnTo>
                    <a:pt x="108960" y="0"/>
                  </a:lnTo>
                  <a:lnTo>
                    <a:pt x="105529" y="3461"/>
                  </a:lnTo>
                  <a:lnTo>
                    <a:pt x="100700" y="30688"/>
                  </a:lnTo>
                  <a:lnTo>
                    <a:pt x="106304" y="84150"/>
                  </a:lnTo>
                  <a:lnTo>
                    <a:pt x="109509" y="138694"/>
                  </a:lnTo>
                  <a:lnTo>
                    <a:pt x="117347" y="192420"/>
                  </a:lnTo>
                  <a:lnTo>
                    <a:pt x="127078" y="244214"/>
                  </a:lnTo>
                  <a:lnTo>
                    <a:pt x="143967" y="301110"/>
                  </a:lnTo>
                  <a:lnTo>
                    <a:pt x="163897" y="346490"/>
                  </a:lnTo>
                  <a:lnTo>
                    <a:pt x="167890" y="350268"/>
                  </a:lnTo>
                  <a:lnTo>
                    <a:pt x="171722" y="349277"/>
                  </a:lnTo>
                  <a:lnTo>
                    <a:pt x="175446" y="345106"/>
                  </a:lnTo>
                  <a:lnTo>
                    <a:pt x="188153" y="298292"/>
                  </a:lnTo>
                  <a:lnTo>
                    <a:pt x="193420" y="290060"/>
                  </a:lnTo>
                  <a:lnTo>
                    <a:pt x="208630" y="277793"/>
                  </a:lnTo>
                  <a:lnTo>
                    <a:pt x="267534" y="244573"/>
                  </a:lnTo>
                  <a:lnTo>
                    <a:pt x="309318" y="222889"/>
                  </a:lnTo>
                  <a:lnTo>
                    <a:pt x="335257" y="197350"/>
                  </a:lnTo>
                  <a:lnTo>
                    <a:pt x="339452" y="187670"/>
                  </a:lnTo>
                  <a:lnTo>
                    <a:pt x="340994" y="167556"/>
                  </a:lnTo>
                  <a:lnTo>
                    <a:pt x="334659" y="150037"/>
                  </a:lnTo>
                  <a:lnTo>
                    <a:pt x="329695" y="142090"/>
                  </a:lnTo>
                  <a:lnTo>
                    <a:pt x="321706" y="137962"/>
                  </a:lnTo>
                  <a:lnTo>
                    <a:pt x="300351" y="136494"/>
                  </a:lnTo>
                  <a:lnTo>
                    <a:pt x="281501" y="142861"/>
                  </a:lnTo>
                  <a:lnTo>
                    <a:pt x="250336" y="166013"/>
                  </a:lnTo>
                  <a:lnTo>
                    <a:pt x="234333" y="191806"/>
                  </a:lnTo>
                  <a:lnTo>
                    <a:pt x="219615" y="233132"/>
                  </a:lnTo>
                  <a:lnTo>
                    <a:pt x="217172" y="271615"/>
                  </a:lnTo>
                  <a:lnTo>
                    <a:pt x="220746" y="298841"/>
                  </a:lnTo>
                  <a:lnTo>
                    <a:pt x="232473" y="320300"/>
                  </a:lnTo>
                  <a:lnTo>
                    <a:pt x="249383" y="336467"/>
                  </a:lnTo>
                  <a:lnTo>
                    <a:pt x="268598" y="347551"/>
                  </a:lnTo>
                  <a:lnTo>
                    <a:pt x="291955" y="350138"/>
                  </a:lnTo>
                  <a:lnTo>
                    <a:pt x="330294" y="347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63788" y="400082"/>
              <a:ext cx="179436" cy="227408"/>
            </a:xfrm>
            <a:custGeom>
              <a:avLst/>
              <a:gdLst/>
              <a:ahLst/>
              <a:cxnLst/>
              <a:rect l="0" t="0" r="0" b="0"/>
              <a:pathLst>
                <a:path w="179436" h="227408">
                  <a:moveTo>
                    <a:pt x="137165" y="0"/>
                  </a:moveTo>
                  <a:lnTo>
                    <a:pt x="94474" y="3120"/>
                  </a:lnTo>
                  <a:lnTo>
                    <a:pt x="74907" y="9576"/>
                  </a:lnTo>
                  <a:lnTo>
                    <a:pt x="13277" y="47784"/>
                  </a:lnTo>
                  <a:lnTo>
                    <a:pt x="5440" y="56423"/>
                  </a:lnTo>
                  <a:lnTo>
                    <a:pt x="1385" y="65691"/>
                  </a:lnTo>
                  <a:lnTo>
                    <a:pt x="0" y="85348"/>
                  </a:lnTo>
                  <a:lnTo>
                    <a:pt x="3607" y="93164"/>
                  </a:lnTo>
                  <a:lnTo>
                    <a:pt x="16975" y="104967"/>
                  </a:lnTo>
                  <a:lnTo>
                    <a:pt x="37734" y="110993"/>
                  </a:lnTo>
                  <a:lnTo>
                    <a:pt x="94435" y="123585"/>
                  </a:lnTo>
                  <a:lnTo>
                    <a:pt x="147613" y="146069"/>
                  </a:lnTo>
                  <a:lnTo>
                    <a:pt x="173666" y="165592"/>
                  </a:lnTo>
                  <a:lnTo>
                    <a:pt x="177877" y="173566"/>
                  </a:lnTo>
                  <a:lnTo>
                    <a:pt x="179435" y="191784"/>
                  </a:lnTo>
                  <a:lnTo>
                    <a:pt x="175874" y="200386"/>
                  </a:lnTo>
                  <a:lnTo>
                    <a:pt x="162558" y="216183"/>
                  </a:lnTo>
                  <a:lnTo>
                    <a:pt x="141822" y="224763"/>
                  </a:lnTo>
                  <a:lnTo>
                    <a:pt x="118178" y="227407"/>
                  </a:lnTo>
                  <a:lnTo>
                    <a:pt x="77522" y="222692"/>
                  </a:lnTo>
                  <a:lnTo>
                    <a:pt x="5293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089322" y="178984"/>
            <a:ext cx="3859902" cy="538672"/>
            <a:chOff x="5089322" y="178984"/>
            <a:chExt cx="3859902" cy="538672"/>
          </a:xfrm>
        </p:grpSpPr>
        <p:sp>
          <p:nvSpPr>
            <p:cNvPr id="15" name="Freeform 14"/>
            <p:cNvSpPr/>
            <p:nvPr/>
          </p:nvSpPr>
          <p:spPr>
            <a:xfrm>
              <a:off x="5089322" y="431668"/>
              <a:ext cx="188721" cy="183761"/>
            </a:xfrm>
            <a:custGeom>
              <a:avLst/>
              <a:gdLst/>
              <a:ahLst/>
              <a:cxnLst/>
              <a:rect l="0" t="0" r="0" b="0"/>
              <a:pathLst>
                <a:path w="188721" h="183761">
                  <a:moveTo>
                    <a:pt x="111755" y="0"/>
                  </a:moveTo>
                  <a:lnTo>
                    <a:pt x="89399" y="0"/>
                  </a:lnTo>
                  <a:lnTo>
                    <a:pt x="58728" y="11178"/>
                  </a:lnTo>
                  <a:lnTo>
                    <a:pt x="33002" y="29308"/>
                  </a:lnTo>
                  <a:lnTo>
                    <a:pt x="10562" y="55087"/>
                  </a:lnTo>
                  <a:lnTo>
                    <a:pt x="2440" y="77906"/>
                  </a:lnTo>
                  <a:lnTo>
                    <a:pt x="0" y="104815"/>
                  </a:lnTo>
                  <a:lnTo>
                    <a:pt x="6373" y="149339"/>
                  </a:lnTo>
                  <a:lnTo>
                    <a:pt x="16566" y="170098"/>
                  </a:lnTo>
                  <a:lnTo>
                    <a:pt x="24899" y="176570"/>
                  </a:lnTo>
                  <a:lnTo>
                    <a:pt x="46636" y="183760"/>
                  </a:lnTo>
                  <a:lnTo>
                    <a:pt x="85182" y="182219"/>
                  </a:lnTo>
                  <a:lnTo>
                    <a:pt x="120649" y="168764"/>
                  </a:lnTo>
                  <a:lnTo>
                    <a:pt x="170657" y="129570"/>
                  </a:lnTo>
                  <a:lnTo>
                    <a:pt x="186660" y="103122"/>
                  </a:lnTo>
                  <a:lnTo>
                    <a:pt x="188720" y="80147"/>
                  </a:lnTo>
                  <a:lnTo>
                    <a:pt x="184566" y="56678"/>
                  </a:lnTo>
                  <a:lnTo>
                    <a:pt x="169074" y="30311"/>
                  </a:lnTo>
                  <a:lnTo>
                    <a:pt x="150836" y="10021"/>
                  </a:lnTo>
                  <a:lnTo>
                    <a:pt x="1328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06847" y="231013"/>
              <a:ext cx="115330" cy="390169"/>
            </a:xfrm>
            <a:custGeom>
              <a:avLst/>
              <a:gdLst/>
              <a:ahLst/>
              <a:cxnLst/>
              <a:rect l="0" t="0" r="0" b="0"/>
              <a:pathLst>
                <a:path w="115330" h="390169">
                  <a:moveTo>
                    <a:pt x="52158" y="390168"/>
                  </a:moveTo>
                  <a:lnTo>
                    <a:pt x="46569" y="331551"/>
                  </a:lnTo>
                  <a:lnTo>
                    <a:pt x="33946" y="271835"/>
                  </a:lnTo>
                  <a:lnTo>
                    <a:pt x="26074" y="217705"/>
                  </a:lnTo>
                  <a:lnTo>
                    <a:pt x="12963" y="156280"/>
                  </a:lnTo>
                  <a:lnTo>
                    <a:pt x="3193" y="95289"/>
                  </a:lnTo>
                  <a:lnTo>
                    <a:pt x="241" y="42018"/>
                  </a:lnTo>
                  <a:lnTo>
                    <a:pt x="0" y="28217"/>
                  </a:lnTo>
                  <a:lnTo>
                    <a:pt x="3347" y="17846"/>
                  </a:lnTo>
                  <a:lnTo>
                    <a:pt x="16426" y="3203"/>
                  </a:lnTo>
                  <a:lnTo>
                    <a:pt x="25997" y="0"/>
                  </a:lnTo>
                  <a:lnTo>
                    <a:pt x="60654" y="1082"/>
                  </a:lnTo>
                  <a:lnTo>
                    <a:pt x="91330" y="8811"/>
                  </a:lnTo>
                  <a:lnTo>
                    <a:pt x="115329" y="21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43191" y="43166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8333"/>
                  </a:lnTo>
                  <a:lnTo>
                    <a:pt x="39338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87418" y="415353"/>
              <a:ext cx="203298" cy="177269"/>
            </a:xfrm>
            <a:custGeom>
              <a:avLst/>
              <a:gdLst/>
              <a:ahLst/>
              <a:cxnLst/>
              <a:rect l="0" t="0" r="0" b="0"/>
              <a:pathLst>
                <a:path w="203298" h="177269">
                  <a:moveTo>
                    <a:pt x="129597" y="90014"/>
                  </a:moveTo>
                  <a:lnTo>
                    <a:pt x="129598" y="67658"/>
                  </a:lnTo>
                  <a:lnTo>
                    <a:pt x="118419" y="36987"/>
                  </a:lnTo>
                  <a:lnTo>
                    <a:pt x="100289" y="11261"/>
                  </a:lnTo>
                  <a:lnTo>
                    <a:pt x="80697" y="2371"/>
                  </a:lnTo>
                  <a:lnTo>
                    <a:pt x="68921" y="0"/>
                  </a:lnTo>
                  <a:lnTo>
                    <a:pt x="58731" y="759"/>
                  </a:lnTo>
                  <a:lnTo>
                    <a:pt x="41169" y="7841"/>
                  </a:lnTo>
                  <a:lnTo>
                    <a:pt x="18128" y="24983"/>
                  </a:lnTo>
                  <a:lnTo>
                    <a:pt x="6746" y="44344"/>
                  </a:lnTo>
                  <a:lnTo>
                    <a:pt x="2073" y="56058"/>
                  </a:lnTo>
                  <a:lnTo>
                    <a:pt x="0" y="81552"/>
                  </a:lnTo>
                  <a:lnTo>
                    <a:pt x="8201" y="130457"/>
                  </a:lnTo>
                  <a:lnTo>
                    <a:pt x="23308" y="157629"/>
                  </a:lnTo>
                  <a:lnTo>
                    <a:pt x="39074" y="169978"/>
                  </a:lnTo>
                  <a:lnTo>
                    <a:pt x="48191" y="174909"/>
                  </a:lnTo>
                  <a:lnTo>
                    <a:pt x="67680" y="177268"/>
                  </a:lnTo>
                  <a:lnTo>
                    <a:pt x="86871" y="173248"/>
                  </a:lnTo>
                  <a:lnTo>
                    <a:pt x="103199" y="163662"/>
                  </a:lnTo>
                  <a:lnTo>
                    <a:pt x="115135" y="145363"/>
                  </a:lnTo>
                  <a:lnTo>
                    <a:pt x="123170" y="121633"/>
                  </a:lnTo>
                  <a:lnTo>
                    <a:pt x="127693" y="91324"/>
                  </a:lnTo>
                  <a:lnTo>
                    <a:pt x="128328" y="93227"/>
                  </a:lnTo>
                  <a:lnTo>
                    <a:pt x="128751" y="99175"/>
                  </a:lnTo>
                  <a:lnTo>
                    <a:pt x="135461" y="112023"/>
                  </a:lnTo>
                  <a:lnTo>
                    <a:pt x="158831" y="139335"/>
                  </a:lnTo>
                  <a:lnTo>
                    <a:pt x="203297" y="163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22383" y="178984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5684" y="172270"/>
                  </a:lnTo>
                  <a:lnTo>
                    <a:pt x="19465" y="227168"/>
                  </a:lnTo>
                  <a:lnTo>
                    <a:pt x="26175" y="286068"/>
                  </a:lnTo>
                  <a:lnTo>
                    <a:pt x="29983" y="336795"/>
                  </a:lnTo>
                  <a:lnTo>
                    <a:pt x="31375" y="397656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85513" y="357968"/>
              <a:ext cx="305327" cy="52644"/>
            </a:xfrm>
            <a:custGeom>
              <a:avLst/>
              <a:gdLst/>
              <a:ahLst/>
              <a:cxnLst/>
              <a:rect l="0" t="0" r="0" b="0"/>
              <a:pathLst>
                <a:path w="305327" h="52644">
                  <a:moveTo>
                    <a:pt x="305326" y="0"/>
                  </a:moveTo>
                  <a:lnTo>
                    <a:pt x="251182" y="3120"/>
                  </a:lnTo>
                  <a:lnTo>
                    <a:pt x="196235" y="20244"/>
                  </a:lnTo>
                  <a:lnTo>
                    <a:pt x="133085" y="30515"/>
                  </a:lnTo>
                  <a:lnTo>
                    <a:pt x="71218" y="39477"/>
                  </a:lnTo>
                  <a:lnTo>
                    <a:pt x="29680" y="444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90839" y="407723"/>
              <a:ext cx="115815" cy="165324"/>
            </a:xfrm>
            <a:custGeom>
              <a:avLst/>
              <a:gdLst/>
              <a:ahLst/>
              <a:cxnLst/>
              <a:rect l="0" t="0" r="0" b="0"/>
              <a:pathLst>
                <a:path w="115815" h="165324">
                  <a:moveTo>
                    <a:pt x="0" y="55530"/>
                  </a:moveTo>
                  <a:lnTo>
                    <a:pt x="3120" y="98222"/>
                  </a:lnTo>
                  <a:lnTo>
                    <a:pt x="9576" y="117788"/>
                  </a:lnTo>
                  <a:lnTo>
                    <a:pt x="39403" y="162313"/>
                  </a:lnTo>
                  <a:lnTo>
                    <a:pt x="42646" y="165323"/>
                  </a:lnTo>
                  <a:lnTo>
                    <a:pt x="43638" y="163820"/>
                  </a:lnTo>
                  <a:lnTo>
                    <a:pt x="27549" y="107116"/>
                  </a:lnTo>
                  <a:lnTo>
                    <a:pt x="16273" y="65850"/>
                  </a:lnTo>
                  <a:lnTo>
                    <a:pt x="18151" y="44909"/>
                  </a:lnTo>
                  <a:lnTo>
                    <a:pt x="26005" y="27023"/>
                  </a:lnTo>
                  <a:lnTo>
                    <a:pt x="31374" y="18978"/>
                  </a:lnTo>
                  <a:lnTo>
                    <a:pt x="49819" y="6920"/>
                  </a:lnTo>
                  <a:lnTo>
                    <a:pt x="72444" y="0"/>
                  </a:lnTo>
                  <a:lnTo>
                    <a:pt x="115814" y="2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04702" y="442196"/>
              <a:ext cx="17765" cy="126343"/>
            </a:xfrm>
            <a:custGeom>
              <a:avLst/>
              <a:gdLst/>
              <a:ahLst/>
              <a:cxnLst/>
              <a:rect l="0" t="0" r="0" b="0"/>
              <a:pathLst>
                <a:path w="17765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8353" y="108517"/>
                  </a:lnTo>
                  <a:lnTo>
                    <a:pt x="1776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01409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41536" y="410590"/>
              <a:ext cx="165200" cy="147444"/>
            </a:xfrm>
            <a:custGeom>
              <a:avLst/>
              <a:gdLst/>
              <a:ahLst/>
              <a:cxnLst/>
              <a:rect l="0" t="0" r="0" b="0"/>
              <a:pathLst>
                <a:path w="165200" h="147444">
                  <a:moveTo>
                    <a:pt x="49386" y="73720"/>
                  </a:moveTo>
                  <a:lnTo>
                    <a:pt x="66154" y="62542"/>
                  </a:lnTo>
                  <a:lnTo>
                    <a:pt x="71093" y="54570"/>
                  </a:lnTo>
                  <a:lnTo>
                    <a:pt x="76581" y="33234"/>
                  </a:lnTo>
                  <a:lnTo>
                    <a:pt x="75704" y="23332"/>
                  </a:lnTo>
                  <a:lnTo>
                    <a:pt x="68492" y="6092"/>
                  </a:lnTo>
                  <a:lnTo>
                    <a:pt x="60953" y="1729"/>
                  </a:lnTo>
                  <a:lnTo>
                    <a:pt x="40099" y="0"/>
                  </a:lnTo>
                  <a:lnTo>
                    <a:pt x="21472" y="6251"/>
                  </a:lnTo>
                  <a:lnTo>
                    <a:pt x="13230" y="11193"/>
                  </a:lnTo>
                  <a:lnTo>
                    <a:pt x="7734" y="19167"/>
                  </a:lnTo>
                  <a:lnTo>
                    <a:pt x="0" y="52747"/>
                  </a:lnTo>
                  <a:lnTo>
                    <a:pt x="506" y="102896"/>
                  </a:lnTo>
                  <a:lnTo>
                    <a:pt x="6605" y="124122"/>
                  </a:lnTo>
                  <a:lnTo>
                    <a:pt x="17114" y="141355"/>
                  </a:lnTo>
                  <a:lnTo>
                    <a:pt x="24362" y="145716"/>
                  </a:lnTo>
                  <a:lnTo>
                    <a:pt x="41774" y="147443"/>
                  </a:lnTo>
                  <a:lnTo>
                    <a:pt x="58091" y="141191"/>
                  </a:lnTo>
                  <a:lnTo>
                    <a:pt x="65717" y="136248"/>
                  </a:lnTo>
                  <a:lnTo>
                    <a:pt x="77312" y="121398"/>
                  </a:lnTo>
                  <a:lnTo>
                    <a:pt x="94287" y="83268"/>
                  </a:lnTo>
                  <a:lnTo>
                    <a:pt x="98037" y="80086"/>
                  </a:lnTo>
                  <a:lnTo>
                    <a:pt x="101707" y="81473"/>
                  </a:lnTo>
                  <a:lnTo>
                    <a:pt x="121592" y="103328"/>
                  </a:lnTo>
                  <a:lnTo>
                    <a:pt x="165199" y="126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38321" y="439935"/>
              <a:ext cx="157929" cy="152701"/>
            </a:xfrm>
            <a:custGeom>
              <a:avLst/>
              <a:gdLst/>
              <a:ahLst/>
              <a:cxnLst/>
              <a:rect l="0" t="0" r="0" b="0"/>
              <a:pathLst>
                <a:path w="157929" h="152701">
                  <a:moveTo>
                    <a:pt x="0" y="23318"/>
                  </a:moveTo>
                  <a:lnTo>
                    <a:pt x="14654" y="78459"/>
                  </a:lnTo>
                  <a:lnTo>
                    <a:pt x="31667" y="138074"/>
                  </a:lnTo>
                  <a:lnTo>
                    <a:pt x="36301" y="152700"/>
                  </a:lnTo>
                  <a:lnTo>
                    <a:pt x="17184" y="95904"/>
                  </a:lnTo>
                  <a:lnTo>
                    <a:pt x="12500" y="59513"/>
                  </a:lnTo>
                  <a:lnTo>
                    <a:pt x="16701" y="24684"/>
                  </a:lnTo>
                  <a:lnTo>
                    <a:pt x="22833" y="16040"/>
                  </a:lnTo>
                  <a:lnTo>
                    <a:pt x="42123" y="3316"/>
                  </a:lnTo>
                  <a:lnTo>
                    <a:pt x="63175" y="0"/>
                  </a:lnTo>
                  <a:lnTo>
                    <a:pt x="84230" y="3596"/>
                  </a:lnTo>
                  <a:lnTo>
                    <a:pt x="105286" y="12993"/>
                  </a:lnTo>
                  <a:lnTo>
                    <a:pt x="120104" y="28088"/>
                  </a:lnTo>
                  <a:lnTo>
                    <a:pt x="146851" y="86908"/>
                  </a:lnTo>
                  <a:lnTo>
                    <a:pt x="157928" y="118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96249" y="425801"/>
              <a:ext cx="214974" cy="291855"/>
            </a:xfrm>
            <a:custGeom>
              <a:avLst/>
              <a:gdLst/>
              <a:ahLst/>
              <a:cxnLst/>
              <a:rect l="0" t="0" r="0" b="0"/>
              <a:pathLst>
                <a:path w="214974" h="291855">
                  <a:moveTo>
                    <a:pt x="168455" y="58509"/>
                  </a:moveTo>
                  <a:lnTo>
                    <a:pt x="158880" y="27227"/>
                  </a:lnTo>
                  <a:lnTo>
                    <a:pt x="148212" y="11071"/>
                  </a:lnTo>
                  <a:lnTo>
                    <a:pt x="139752" y="5827"/>
                  </a:lnTo>
                  <a:lnTo>
                    <a:pt x="117874" y="0"/>
                  </a:lnTo>
                  <a:lnTo>
                    <a:pt x="95671" y="3649"/>
                  </a:lnTo>
                  <a:lnTo>
                    <a:pt x="66561" y="18858"/>
                  </a:lnTo>
                  <a:lnTo>
                    <a:pt x="58412" y="25056"/>
                  </a:lnTo>
                  <a:lnTo>
                    <a:pt x="46237" y="44421"/>
                  </a:lnTo>
                  <a:lnTo>
                    <a:pt x="39266" y="67456"/>
                  </a:lnTo>
                  <a:lnTo>
                    <a:pt x="40069" y="89392"/>
                  </a:lnTo>
                  <a:lnTo>
                    <a:pt x="47443" y="107720"/>
                  </a:lnTo>
                  <a:lnTo>
                    <a:pt x="52686" y="115883"/>
                  </a:lnTo>
                  <a:lnTo>
                    <a:pt x="59690" y="120155"/>
                  </a:lnTo>
                  <a:lnTo>
                    <a:pt x="76831" y="121782"/>
                  </a:lnTo>
                  <a:lnTo>
                    <a:pt x="106213" y="110532"/>
                  </a:lnTo>
                  <a:lnTo>
                    <a:pt x="153883" y="72185"/>
                  </a:lnTo>
                  <a:lnTo>
                    <a:pt x="158740" y="72306"/>
                  </a:lnTo>
                  <a:lnTo>
                    <a:pt x="161978" y="77066"/>
                  </a:lnTo>
                  <a:lnTo>
                    <a:pt x="182460" y="136033"/>
                  </a:lnTo>
                  <a:lnTo>
                    <a:pt x="202157" y="189116"/>
                  </a:lnTo>
                  <a:lnTo>
                    <a:pt x="214973" y="237426"/>
                  </a:lnTo>
                  <a:lnTo>
                    <a:pt x="213307" y="263590"/>
                  </a:lnTo>
                  <a:lnTo>
                    <a:pt x="208885" y="273609"/>
                  </a:lnTo>
                  <a:lnTo>
                    <a:pt x="194613" y="287860"/>
                  </a:lnTo>
                  <a:lnTo>
                    <a:pt x="170333" y="291854"/>
                  </a:lnTo>
                  <a:lnTo>
                    <a:pt x="112674" y="290476"/>
                  </a:lnTo>
                  <a:lnTo>
                    <a:pt x="56225" y="284138"/>
                  </a:lnTo>
                  <a:lnTo>
                    <a:pt x="0" y="290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59461" y="178984"/>
              <a:ext cx="233634" cy="375971"/>
            </a:xfrm>
            <a:custGeom>
              <a:avLst/>
              <a:gdLst/>
              <a:ahLst/>
              <a:cxnLst/>
              <a:rect l="0" t="0" r="0" b="0"/>
              <a:pathLst>
                <a:path w="233634" h="375971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19465" y="215657"/>
                  </a:lnTo>
                  <a:lnTo>
                    <a:pt x="29147" y="271756"/>
                  </a:lnTo>
                  <a:lnTo>
                    <a:pt x="39206" y="326685"/>
                  </a:lnTo>
                  <a:lnTo>
                    <a:pt x="40175" y="340622"/>
                  </a:lnTo>
                  <a:lnTo>
                    <a:pt x="43161" y="347574"/>
                  </a:lnTo>
                  <a:lnTo>
                    <a:pt x="47491" y="349869"/>
                  </a:lnTo>
                  <a:lnTo>
                    <a:pt x="52718" y="349060"/>
                  </a:lnTo>
                  <a:lnTo>
                    <a:pt x="57372" y="345010"/>
                  </a:lnTo>
                  <a:lnTo>
                    <a:pt x="82497" y="309209"/>
                  </a:lnTo>
                  <a:lnTo>
                    <a:pt x="107892" y="293479"/>
                  </a:lnTo>
                  <a:lnTo>
                    <a:pt x="168685" y="264834"/>
                  </a:lnTo>
                  <a:lnTo>
                    <a:pt x="216993" y="224442"/>
                  </a:lnTo>
                  <a:lnTo>
                    <a:pt x="232880" y="197913"/>
                  </a:lnTo>
                  <a:lnTo>
                    <a:pt x="233633" y="189264"/>
                  </a:lnTo>
                  <a:lnTo>
                    <a:pt x="228229" y="173414"/>
                  </a:lnTo>
                  <a:lnTo>
                    <a:pt x="206444" y="151338"/>
                  </a:lnTo>
                  <a:lnTo>
                    <a:pt x="184559" y="143300"/>
                  </a:lnTo>
                  <a:lnTo>
                    <a:pt x="172173" y="141157"/>
                  </a:lnTo>
                  <a:lnTo>
                    <a:pt x="152170" y="145015"/>
                  </a:lnTo>
                  <a:lnTo>
                    <a:pt x="143561" y="149319"/>
                  </a:lnTo>
                  <a:lnTo>
                    <a:pt x="130875" y="163460"/>
                  </a:lnTo>
                  <a:lnTo>
                    <a:pt x="113200" y="201134"/>
                  </a:lnTo>
                  <a:lnTo>
                    <a:pt x="106327" y="264281"/>
                  </a:lnTo>
                  <a:lnTo>
                    <a:pt x="108088" y="291763"/>
                  </a:lnTo>
                  <a:lnTo>
                    <a:pt x="116670" y="319575"/>
                  </a:lnTo>
                  <a:lnTo>
                    <a:pt x="131402" y="341295"/>
                  </a:lnTo>
                  <a:lnTo>
                    <a:pt x="149648" y="357577"/>
                  </a:lnTo>
                  <a:lnTo>
                    <a:pt x="169455" y="368713"/>
                  </a:lnTo>
                  <a:lnTo>
                    <a:pt x="205927" y="375970"/>
                  </a:lnTo>
                  <a:lnTo>
                    <a:pt x="220204" y="374548"/>
                  </a:lnTo>
                  <a:lnTo>
                    <a:pt x="23162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03629" y="322060"/>
              <a:ext cx="261283" cy="197444"/>
            </a:xfrm>
            <a:custGeom>
              <a:avLst/>
              <a:gdLst/>
              <a:ahLst/>
              <a:cxnLst/>
              <a:rect l="0" t="0" r="0" b="0"/>
              <a:pathLst>
                <a:path w="261283" h="197444">
                  <a:moveTo>
                    <a:pt x="124413" y="99079"/>
                  </a:moveTo>
                  <a:lnTo>
                    <a:pt x="130478" y="66627"/>
                  </a:lnTo>
                  <a:lnTo>
                    <a:pt x="127888" y="46052"/>
                  </a:lnTo>
                  <a:lnTo>
                    <a:pt x="114264" y="14737"/>
                  </a:lnTo>
                  <a:lnTo>
                    <a:pt x="105948" y="7756"/>
                  </a:lnTo>
                  <a:lnTo>
                    <a:pt x="84231" y="0"/>
                  </a:lnTo>
                  <a:lnTo>
                    <a:pt x="62100" y="2791"/>
                  </a:lnTo>
                  <a:lnTo>
                    <a:pt x="41735" y="13001"/>
                  </a:lnTo>
                  <a:lnTo>
                    <a:pt x="24886" y="29237"/>
                  </a:lnTo>
                  <a:lnTo>
                    <a:pt x="7835" y="58108"/>
                  </a:lnTo>
                  <a:lnTo>
                    <a:pt x="0" y="114946"/>
                  </a:lnTo>
                  <a:lnTo>
                    <a:pt x="982" y="157073"/>
                  </a:lnTo>
                  <a:lnTo>
                    <a:pt x="9503" y="181006"/>
                  </a:lnTo>
                  <a:lnTo>
                    <a:pt x="17390" y="188792"/>
                  </a:lnTo>
                  <a:lnTo>
                    <a:pt x="38633" y="197443"/>
                  </a:lnTo>
                  <a:lnTo>
                    <a:pt x="76899" y="196725"/>
                  </a:lnTo>
                  <a:lnTo>
                    <a:pt x="97836" y="188881"/>
                  </a:lnTo>
                  <a:lnTo>
                    <a:pt x="114940" y="176426"/>
                  </a:lnTo>
                  <a:lnTo>
                    <a:pt x="136554" y="149683"/>
                  </a:lnTo>
                  <a:lnTo>
                    <a:pt x="160202" y="95391"/>
                  </a:lnTo>
                  <a:lnTo>
                    <a:pt x="158646" y="100950"/>
                  </a:lnTo>
                  <a:lnTo>
                    <a:pt x="164926" y="133114"/>
                  </a:lnTo>
                  <a:lnTo>
                    <a:pt x="175282" y="161806"/>
                  </a:lnTo>
                  <a:lnTo>
                    <a:pt x="186406" y="178041"/>
                  </a:lnTo>
                  <a:lnTo>
                    <a:pt x="202267" y="189935"/>
                  </a:lnTo>
                  <a:lnTo>
                    <a:pt x="211411" y="194745"/>
                  </a:lnTo>
                  <a:lnTo>
                    <a:pt x="219846" y="195612"/>
                  </a:lnTo>
                  <a:lnTo>
                    <a:pt x="235458" y="190336"/>
                  </a:lnTo>
                  <a:lnTo>
                    <a:pt x="261282" y="172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07026" y="315854"/>
              <a:ext cx="115814" cy="203286"/>
            </a:xfrm>
            <a:custGeom>
              <a:avLst/>
              <a:gdLst/>
              <a:ahLst/>
              <a:cxnLst/>
              <a:rect l="0" t="0" r="0" b="0"/>
              <a:pathLst>
                <a:path w="115814" h="203286">
                  <a:moveTo>
                    <a:pt x="0" y="73700"/>
                  </a:moveTo>
                  <a:lnTo>
                    <a:pt x="5589" y="132317"/>
                  </a:lnTo>
                  <a:lnTo>
                    <a:pt x="21330" y="188914"/>
                  </a:lnTo>
                  <a:lnTo>
                    <a:pt x="24748" y="199642"/>
                  </a:lnTo>
                  <a:lnTo>
                    <a:pt x="28197" y="203285"/>
                  </a:lnTo>
                  <a:lnTo>
                    <a:pt x="31666" y="202204"/>
                  </a:lnTo>
                  <a:lnTo>
                    <a:pt x="35149" y="197974"/>
                  </a:lnTo>
                  <a:lnTo>
                    <a:pt x="35130" y="191644"/>
                  </a:lnTo>
                  <a:lnTo>
                    <a:pt x="14195" y="136134"/>
                  </a:lnTo>
                  <a:lnTo>
                    <a:pt x="5896" y="105067"/>
                  </a:lnTo>
                  <a:lnTo>
                    <a:pt x="7689" y="84131"/>
                  </a:lnTo>
                  <a:lnTo>
                    <a:pt x="20865" y="52614"/>
                  </a:lnTo>
                  <a:lnTo>
                    <a:pt x="36179" y="37812"/>
                  </a:lnTo>
                  <a:lnTo>
                    <a:pt x="92040" y="1107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683892" y="313752"/>
              <a:ext cx="265332" cy="222827"/>
            </a:xfrm>
            <a:custGeom>
              <a:avLst/>
              <a:gdLst/>
              <a:ahLst/>
              <a:cxnLst/>
              <a:rect l="0" t="0" r="0" b="0"/>
              <a:pathLst>
                <a:path w="265332" h="222827">
                  <a:moveTo>
                    <a:pt x="12646" y="75802"/>
                  </a:moveTo>
                  <a:lnTo>
                    <a:pt x="50125" y="84135"/>
                  </a:lnTo>
                  <a:lnTo>
                    <a:pt x="101549" y="85897"/>
                  </a:lnTo>
                  <a:lnTo>
                    <a:pt x="125858" y="79899"/>
                  </a:lnTo>
                  <a:lnTo>
                    <a:pt x="137254" y="75024"/>
                  </a:lnTo>
                  <a:lnTo>
                    <a:pt x="153036" y="60248"/>
                  </a:lnTo>
                  <a:lnTo>
                    <a:pt x="158882" y="51395"/>
                  </a:lnTo>
                  <a:lnTo>
                    <a:pt x="162258" y="32199"/>
                  </a:lnTo>
                  <a:lnTo>
                    <a:pt x="161521" y="22167"/>
                  </a:lnTo>
                  <a:lnTo>
                    <a:pt x="157520" y="14309"/>
                  </a:lnTo>
                  <a:lnTo>
                    <a:pt x="143715" y="2458"/>
                  </a:lnTo>
                  <a:lnTo>
                    <a:pt x="135121" y="0"/>
                  </a:lnTo>
                  <a:lnTo>
                    <a:pt x="105087" y="2129"/>
                  </a:lnTo>
                  <a:lnTo>
                    <a:pt x="69413" y="11339"/>
                  </a:lnTo>
                  <a:lnTo>
                    <a:pt x="32093" y="37939"/>
                  </a:lnTo>
                  <a:lnTo>
                    <a:pt x="22101" y="47050"/>
                  </a:lnTo>
                  <a:lnTo>
                    <a:pt x="7880" y="72772"/>
                  </a:lnTo>
                  <a:lnTo>
                    <a:pt x="0" y="103701"/>
                  </a:lnTo>
                  <a:lnTo>
                    <a:pt x="397" y="136945"/>
                  </a:lnTo>
                  <a:lnTo>
                    <a:pt x="7592" y="161858"/>
                  </a:lnTo>
                  <a:lnTo>
                    <a:pt x="31276" y="196916"/>
                  </a:lnTo>
                  <a:lnTo>
                    <a:pt x="57161" y="213593"/>
                  </a:lnTo>
                  <a:lnTo>
                    <a:pt x="105754" y="221303"/>
                  </a:lnTo>
                  <a:lnTo>
                    <a:pt x="163533" y="222826"/>
                  </a:lnTo>
                  <a:lnTo>
                    <a:pt x="225335" y="217538"/>
                  </a:lnTo>
                  <a:lnTo>
                    <a:pt x="265331" y="212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62330" y="905450"/>
            <a:ext cx="9024788" cy="1121333"/>
            <a:chOff x="762330" y="905450"/>
            <a:chExt cx="9024788" cy="1121333"/>
          </a:xfrm>
        </p:grpSpPr>
        <p:sp>
          <p:nvSpPr>
            <p:cNvPr id="32" name="Freeform 31"/>
            <p:cNvSpPr/>
            <p:nvPr/>
          </p:nvSpPr>
          <p:spPr>
            <a:xfrm>
              <a:off x="762330" y="1045085"/>
              <a:ext cx="227349" cy="268103"/>
            </a:xfrm>
            <a:custGeom>
              <a:avLst/>
              <a:gdLst/>
              <a:ahLst/>
              <a:cxnLst/>
              <a:rect l="0" t="0" r="0" b="0"/>
              <a:pathLst>
                <a:path w="227349" h="268103">
                  <a:moveTo>
                    <a:pt x="153649" y="39350"/>
                  </a:moveTo>
                  <a:lnTo>
                    <a:pt x="142470" y="22582"/>
                  </a:lnTo>
                  <a:lnTo>
                    <a:pt x="127624" y="11230"/>
                  </a:lnTo>
                  <a:lnTo>
                    <a:pt x="108157" y="3456"/>
                  </a:lnTo>
                  <a:lnTo>
                    <a:pt x="83907" y="0"/>
                  </a:lnTo>
                  <a:lnTo>
                    <a:pt x="60651" y="4704"/>
                  </a:lnTo>
                  <a:lnTo>
                    <a:pt x="49537" y="9233"/>
                  </a:lnTo>
                  <a:lnTo>
                    <a:pt x="30948" y="26745"/>
                  </a:lnTo>
                  <a:lnTo>
                    <a:pt x="10448" y="62911"/>
                  </a:lnTo>
                  <a:lnTo>
                    <a:pt x="85" y="106382"/>
                  </a:lnTo>
                  <a:lnTo>
                    <a:pt x="0" y="135822"/>
                  </a:lnTo>
                  <a:lnTo>
                    <a:pt x="24573" y="197582"/>
                  </a:lnTo>
                  <a:lnTo>
                    <a:pt x="43784" y="227783"/>
                  </a:lnTo>
                  <a:lnTo>
                    <a:pt x="71183" y="250900"/>
                  </a:lnTo>
                  <a:lnTo>
                    <a:pt x="91261" y="261274"/>
                  </a:lnTo>
                  <a:lnTo>
                    <a:pt x="127885" y="268102"/>
                  </a:lnTo>
                  <a:lnTo>
                    <a:pt x="168372" y="264536"/>
                  </a:lnTo>
                  <a:lnTo>
                    <a:pt x="204415" y="250481"/>
                  </a:lnTo>
                  <a:lnTo>
                    <a:pt x="212059" y="244445"/>
                  </a:lnTo>
                  <a:lnTo>
                    <a:pt x="227348" y="21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86430" y="1099903"/>
              <a:ext cx="203879" cy="201561"/>
            </a:xfrm>
            <a:custGeom>
              <a:avLst/>
              <a:gdLst/>
              <a:ahLst/>
              <a:cxnLst/>
              <a:rect l="0" t="0" r="0" b="0"/>
              <a:pathLst>
                <a:path w="203879" h="201561">
                  <a:moveTo>
                    <a:pt x="119062" y="5589"/>
                  </a:moveTo>
                  <a:lnTo>
                    <a:pt x="102294" y="0"/>
                  </a:lnTo>
                  <a:lnTo>
                    <a:pt x="69510" y="2113"/>
                  </a:lnTo>
                  <a:lnTo>
                    <a:pt x="49855" y="10283"/>
                  </a:lnTo>
                  <a:lnTo>
                    <a:pt x="33321" y="22883"/>
                  </a:lnTo>
                  <a:lnTo>
                    <a:pt x="18174" y="40181"/>
                  </a:lnTo>
                  <a:lnTo>
                    <a:pt x="2082" y="75240"/>
                  </a:lnTo>
                  <a:lnTo>
                    <a:pt x="0" y="98546"/>
                  </a:lnTo>
                  <a:lnTo>
                    <a:pt x="8196" y="142104"/>
                  </a:lnTo>
                  <a:lnTo>
                    <a:pt x="23302" y="168350"/>
                  </a:lnTo>
                  <a:lnTo>
                    <a:pt x="48184" y="190945"/>
                  </a:lnTo>
                  <a:lnTo>
                    <a:pt x="70793" y="199103"/>
                  </a:lnTo>
                  <a:lnTo>
                    <a:pt x="95269" y="201560"/>
                  </a:lnTo>
                  <a:lnTo>
                    <a:pt x="117846" y="198752"/>
                  </a:lnTo>
                  <a:lnTo>
                    <a:pt x="150287" y="185005"/>
                  </a:lnTo>
                  <a:lnTo>
                    <a:pt x="176537" y="166114"/>
                  </a:lnTo>
                  <a:lnTo>
                    <a:pt x="199132" y="140109"/>
                  </a:lnTo>
                  <a:lnTo>
                    <a:pt x="202858" y="130364"/>
                  </a:lnTo>
                  <a:lnTo>
                    <a:pt x="203878" y="110177"/>
                  </a:lnTo>
                  <a:lnTo>
                    <a:pt x="197875" y="73493"/>
                  </a:lnTo>
                  <a:lnTo>
                    <a:pt x="183098" y="44166"/>
                  </a:lnTo>
                  <a:lnTo>
                    <a:pt x="158314" y="15635"/>
                  </a:lnTo>
                  <a:lnTo>
                    <a:pt x="140119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58134" y="1105758"/>
              <a:ext cx="221100" cy="157662"/>
            </a:xfrm>
            <a:custGeom>
              <a:avLst/>
              <a:gdLst/>
              <a:ahLst/>
              <a:cxnLst/>
              <a:rect l="0" t="0" r="0" b="0"/>
              <a:pathLst>
                <a:path w="221100" h="157662">
                  <a:moveTo>
                    <a:pt x="0" y="10262"/>
                  </a:moveTo>
                  <a:lnTo>
                    <a:pt x="49498" y="65350"/>
                  </a:lnTo>
                  <a:lnTo>
                    <a:pt x="84276" y="121083"/>
                  </a:lnTo>
                  <a:lnTo>
                    <a:pt x="93608" y="132046"/>
                  </a:lnTo>
                  <a:lnTo>
                    <a:pt x="73530" y="74129"/>
                  </a:lnTo>
                  <a:lnTo>
                    <a:pt x="66241" y="38934"/>
                  </a:lnTo>
                  <a:lnTo>
                    <a:pt x="65217" y="25868"/>
                  </a:lnTo>
                  <a:lnTo>
                    <a:pt x="69215" y="15986"/>
                  </a:lnTo>
                  <a:lnTo>
                    <a:pt x="76559" y="8229"/>
                  </a:lnTo>
                  <a:lnTo>
                    <a:pt x="86134" y="1888"/>
                  </a:lnTo>
                  <a:lnTo>
                    <a:pt x="96028" y="0"/>
                  </a:lnTo>
                  <a:lnTo>
                    <a:pt x="147567" y="14038"/>
                  </a:lnTo>
                  <a:lnTo>
                    <a:pt x="165411" y="27148"/>
                  </a:lnTo>
                  <a:lnTo>
                    <a:pt x="201980" y="74270"/>
                  </a:lnTo>
                  <a:lnTo>
                    <a:pt x="214914" y="106437"/>
                  </a:lnTo>
                  <a:lnTo>
                    <a:pt x="221099" y="157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10818" y="1115694"/>
              <a:ext cx="197787" cy="295125"/>
            </a:xfrm>
            <a:custGeom>
              <a:avLst/>
              <a:gdLst/>
              <a:ahLst/>
              <a:cxnLst/>
              <a:rect l="0" t="0" r="0" b="0"/>
              <a:pathLst>
                <a:path w="197787" h="295125">
                  <a:moveTo>
                    <a:pt x="136871" y="74026"/>
                  </a:moveTo>
                  <a:lnTo>
                    <a:pt x="116627" y="30063"/>
                  </a:lnTo>
                  <a:lnTo>
                    <a:pt x="91878" y="5368"/>
                  </a:lnTo>
                  <a:lnTo>
                    <a:pt x="81139" y="1348"/>
                  </a:lnTo>
                  <a:lnTo>
                    <a:pt x="56729" y="0"/>
                  </a:lnTo>
                  <a:lnTo>
                    <a:pt x="22268" y="11408"/>
                  </a:lnTo>
                  <a:lnTo>
                    <a:pt x="14845" y="19412"/>
                  </a:lnTo>
                  <a:lnTo>
                    <a:pt x="6598" y="40785"/>
                  </a:lnTo>
                  <a:lnTo>
                    <a:pt x="6052" y="62761"/>
                  </a:lnTo>
                  <a:lnTo>
                    <a:pt x="10879" y="83057"/>
                  </a:lnTo>
                  <a:lnTo>
                    <a:pt x="20823" y="99877"/>
                  </a:lnTo>
                  <a:lnTo>
                    <a:pt x="36161" y="112031"/>
                  </a:lnTo>
                  <a:lnTo>
                    <a:pt x="45164" y="116910"/>
                  </a:lnTo>
                  <a:lnTo>
                    <a:pt x="64527" y="119212"/>
                  </a:lnTo>
                  <a:lnTo>
                    <a:pt x="84831" y="115165"/>
                  </a:lnTo>
                  <a:lnTo>
                    <a:pt x="105553" y="105568"/>
                  </a:lnTo>
                  <a:lnTo>
                    <a:pt x="120222" y="90384"/>
                  </a:lnTo>
                  <a:lnTo>
                    <a:pt x="125772" y="81422"/>
                  </a:lnTo>
                  <a:lnTo>
                    <a:pt x="131811" y="78957"/>
                  </a:lnTo>
                  <a:lnTo>
                    <a:pt x="138177" y="80822"/>
                  </a:lnTo>
                  <a:lnTo>
                    <a:pt x="151489" y="92254"/>
                  </a:lnTo>
                  <a:lnTo>
                    <a:pt x="170968" y="119591"/>
                  </a:lnTo>
                  <a:lnTo>
                    <a:pt x="192429" y="178148"/>
                  </a:lnTo>
                  <a:lnTo>
                    <a:pt x="197786" y="216141"/>
                  </a:lnTo>
                  <a:lnTo>
                    <a:pt x="193784" y="251445"/>
                  </a:lnTo>
                  <a:lnTo>
                    <a:pt x="188851" y="260155"/>
                  </a:lnTo>
                  <a:lnTo>
                    <a:pt x="174011" y="272953"/>
                  </a:lnTo>
                  <a:lnTo>
                    <a:pt x="113011" y="283466"/>
                  </a:lnTo>
                  <a:lnTo>
                    <a:pt x="53476" y="292475"/>
                  </a:lnTo>
                  <a:lnTo>
                    <a:pt x="0" y="295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21388" y="1094963"/>
              <a:ext cx="126343" cy="139577"/>
            </a:xfrm>
            <a:custGeom>
              <a:avLst/>
              <a:gdLst/>
              <a:ahLst/>
              <a:cxnLst/>
              <a:rect l="0" t="0" r="0" b="0"/>
              <a:pathLst>
                <a:path w="126343" h="139577">
                  <a:moveTo>
                    <a:pt x="0" y="63171"/>
                  </a:moveTo>
                  <a:lnTo>
                    <a:pt x="19128" y="117046"/>
                  </a:lnTo>
                  <a:lnTo>
                    <a:pt x="30338" y="137419"/>
                  </a:lnTo>
                  <a:lnTo>
                    <a:pt x="33094" y="139576"/>
                  </a:lnTo>
                  <a:lnTo>
                    <a:pt x="33761" y="136334"/>
                  </a:lnTo>
                  <a:lnTo>
                    <a:pt x="24636" y="84894"/>
                  </a:lnTo>
                  <a:lnTo>
                    <a:pt x="22648" y="58398"/>
                  </a:lnTo>
                  <a:lnTo>
                    <a:pt x="28003" y="34144"/>
                  </a:lnTo>
                  <a:lnTo>
                    <a:pt x="32707" y="22763"/>
                  </a:lnTo>
                  <a:lnTo>
                    <a:pt x="40522" y="15175"/>
                  </a:lnTo>
                  <a:lnTo>
                    <a:pt x="61684" y="6745"/>
                  </a:lnTo>
                  <a:lnTo>
                    <a:pt x="114592" y="8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05312" y="1063378"/>
              <a:ext cx="108031" cy="155191"/>
            </a:xfrm>
            <a:custGeom>
              <a:avLst/>
              <a:gdLst/>
              <a:ahLst/>
              <a:cxnLst/>
              <a:rect l="0" t="0" r="0" b="0"/>
              <a:pathLst>
                <a:path w="108031" h="155191">
                  <a:moveTo>
                    <a:pt x="5589" y="42114"/>
                  </a:moveTo>
                  <a:lnTo>
                    <a:pt x="0" y="58881"/>
                  </a:lnTo>
                  <a:lnTo>
                    <a:pt x="2113" y="91666"/>
                  </a:lnTo>
                  <a:lnTo>
                    <a:pt x="10149" y="125426"/>
                  </a:lnTo>
                  <a:lnTo>
                    <a:pt x="22823" y="143872"/>
                  </a:lnTo>
                  <a:lnTo>
                    <a:pt x="31116" y="152067"/>
                  </a:lnTo>
                  <a:lnTo>
                    <a:pt x="40155" y="155190"/>
                  </a:lnTo>
                  <a:lnTo>
                    <a:pt x="59556" y="152421"/>
                  </a:lnTo>
                  <a:lnTo>
                    <a:pt x="84620" y="137708"/>
                  </a:lnTo>
                  <a:lnTo>
                    <a:pt x="96476" y="122035"/>
                  </a:lnTo>
                  <a:lnTo>
                    <a:pt x="104475" y="102201"/>
                  </a:lnTo>
                  <a:lnTo>
                    <a:pt x="108030" y="77788"/>
                  </a:lnTo>
                  <a:lnTo>
                    <a:pt x="103371" y="54459"/>
                  </a:lnTo>
                  <a:lnTo>
                    <a:pt x="93833" y="24715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82497" y="1036738"/>
              <a:ext cx="112675" cy="159427"/>
            </a:xfrm>
            <a:custGeom>
              <a:avLst/>
              <a:gdLst/>
              <a:ahLst/>
              <a:cxnLst/>
              <a:rect l="0" t="0" r="0" b="0"/>
              <a:pathLst>
                <a:path w="112675" h="159427">
                  <a:moveTo>
                    <a:pt x="7389" y="79282"/>
                  </a:moveTo>
                  <a:lnTo>
                    <a:pt x="24156" y="84871"/>
                  </a:lnTo>
                  <a:lnTo>
                    <a:pt x="56940" y="82758"/>
                  </a:lnTo>
                  <a:lnTo>
                    <a:pt x="90701" y="69134"/>
                  </a:lnTo>
                  <a:lnTo>
                    <a:pt x="96855" y="60818"/>
                  </a:lnTo>
                  <a:lnTo>
                    <a:pt x="100574" y="39101"/>
                  </a:lnTo>
                  <a:lnTo>
                    <a:pt x="97588" y="29098"/>
                  </a:lnTo>
                  <a:lnTo>
                    <a:pt x="84912" y="11745"/>
                  </a:lnTo>
                  <a:lnTo>
                    <a:pt x="64460" y="2472"/>
                  </a:lnTo>
                  <a:lnTo>
                    <a:pt x="52455" y="0"/>
                  </a:lnTo>
                  <a:lnTo>
                    <a:pt x="42112" y="691"/>
                  </a:lnTo>
                  <a:lnTo>
                    <a:pt x="24381" y="7698"/>
                  </a:lnTo>
                  <a:lnTo>
                    <a:pt x="11821" y="21731"/>
                  </a:lnTo>
                  <a:lnTo>
                    <a:pt x="3510" y="40836"/>
                  </a:lnTo>
                  <a:lnTo>
                    <a:pt x="0" y="76729"/>
                  </a:lnTo>
                  <a:lnTo>
                    <a:pt x="3325" y="99205"/>
                  </a:lnTo>
                  <a:lnTo>
                    <a:pt x="11822" y="117772"/>
                  </a:lnTo>
                  <a:lnTo>
                    <a:pt x="36340" y="148756"/>
                  </a:lnTo>
                  <a:lnTo>
                    <a:pt x="56131" y="156953"/>
                  </a:lnTo>
                  <a:lnTo>
                    <a:pt x="78185" y="159426"/>
                  </a:lnTo>
                  <a:lnTo>
                    <a:pt x="112674" y="152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16227" y="1095216"/>
              <a:ext cx="170477" cy="138863"/>
            </a:xfrm>
            <a:custGeom>
              <a:avLst/>
              <a:gdLst/>
              <a:ahLst/>
              <a:cxnLst/>
              <a:rect l="0" t="0" r="0" b="0"/>
              <a:pathLst>
                <a:path w="170477" h="138863">
                  <a:moveTo>
                    <a:pt x="0" y="31333"/>
                  </a:moveTo>
                  <a:lnTo>
                    <a:pt x="16811" y="50483"/>
                  </a:lnTo>
                  <a:lnTo>
                    <a:pt x="49499" y="104550"/>
                  </a:lnTo>
                  <a:lnTo>
                    <a:pt x="66537" y="138862"/>
                  </a:lnTo>
                  <a:lnTo>
                    <a:pt x="65447" y="129036"/>
                  </a:lnTo>
                  <a:lnTo>
                    <a:pt x="48717" y="72781"/>
                  </a:lnTo>
                  <a:lnTo>
                    <a:pt x="44071" y="36075"/>
                  </a:lnTo>
                  <a:lnTo>
                    <a:pt x="49223" y="15503"/>
                  </a:lnTo>
                  <a:lnTo>
                    <a:pt x="53873" y="6742"/>
                  </a:lnTo>
                  <a:lnTo>
                    <a:pt x="60482" y="2070"/>
                  </a:lnTo>
                  <a:lnTo>
                    <a:pt x="68397" y="126"/>
                  </a:lnTo>
                  <a:lnTo>
                    <a:pt x="77184" y="0"/>
                  </a:lnTo>
                  <a:lnTo>
                    <a:pt x="106318" y="11001"/>
                  </a:lnTo>
                  <a:lnTo>
                    <a:pt x="131588" y="29078"/>
                  </a:lnTo>
                  <a:lnTo>
                    <a:pt x="159917" y="64553"/>
                  </a:lnTo>
                  <a:lnTo>
                    <a:pt x="169731" y="84702"/>
                  </a:lnTo>
                  <a:lnTo>
                    <a:pt x="170476" y="93818"/>
                  </a:lnTo>
                  <a:lnTo>
                    <a:pt x="157928" y="126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59847" y="947564"/>
              <a:ext cx="40651" cy="273742"/>
            </a:xfrm>
            <a:custGeom>
              <a:avLst/>
              <a:gdLst/>
              <a:ahLst/>
              <a:cxnLst/>
              <a:rect l="0" t="0" r="0" b="0"/>
              <a:pathLst>
                <a:path w="40651" h="273742">
                  <a:moveTo>
                    <a:pt x="9064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11591" y="175311"/>
                  </a:lnTo>
                  <a:lnTo>
                    <a:pt x="26945" y="231143"/>
                  </a:lnTo>
                  <a:lnTo>
                    <a:pt x="4065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05741" y="1033988"/>
              <a:ext cx="178985" cy="29391"/>
            </a:xfrm>
            <a:custGeom>
              <a:avLst/>
              <a:gdLst/>
              <a:ahLst/>
              <a:cxnLst/>
              <a:rect l="0" t="0" r="0" b="0"/>
              <a:pathLst>
                <a:path w="178985" h="29391">
                  <a:moveTo>
                    <a:pt x="178984" y="8333"/>
                  </a:moveTo>
                  <a:lnTo>
                    <a:pt x="141506" y="0"/>
                  </a:lnTo>
                  <a:lnTo>
                    <a:pt x="103539" y="1574"/>
                  </a:lnTo>
                  <a:lnTo>
                    <a:pt x="43270" y="15848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16310" y="1179191"/>
              <a:ext cx="59121" cy="147400"/>
            </a:xfrm>
            <a:custGeom>
              <a:avLst/>
              <a:gdLst/>
              <a:ahLst/>
              <a:cxnLst/>
              <a:rect l="0" t="0" r="0" b="0"/>
              <a:pathLst>
                <a:path w="59121" h="147400">
                  <a:moveTo>
                    <a:pt x="0" y="0"/>
                  </a:moveTo>
                  <a:lnTo>
                    <a:pt x="42662" y="55660"/>
                  </a:lnTo>
                  <a:lnTo>
                    <a:pt x="49498" y="65182"/>
                  </a:lnTo>
                  <a:lnTo>
                    <a:pt x="57094" y="88242"/>
                  </a:lnTo>
                  <a:lnTo>
                    <a:pt x="59120" y="100942"/>
                  </a:lnTo>
                  <a:lnTo>
                    <a:pt x="55132" y="121292"/>
                  </a:lnTo>
                  <a:lnTo>
                    <a:pt x="46730" y="13579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69036" y="90545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10722" y="225437"/>
                  </a:lnTo>
                  <a:lnTo>
                    <a:pt x="18669" y="27563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63751" y="103179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8935" y="3120"/>
                  </a:lnTo>
                  <a:lnTo>
                    <a:pt x="129558" y="10723"/>
                  </a:lnTo>
                  <a:lnTo>
                    <a:pt x="68534" y="19465"/>
                  </a:lnTo>
                  <a:lnTo>
                    <a:pt x="17474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26963" y="915979"/>
              <a:ext cx="357971" cy="347441"/>
            </a:xfrm>
            <a:custGeom>
              <a:avLst/>
              <a:gdLst/>
              <a:ahLst/>
              <a:cxnLst/>
              <a:rect l="0" t="0" r="0" b="0"/>
              <a:pathLst>
                <a:path w="357971" h="347441">
                  <a:moveTo>
                    <a:pt x="0" y="0"/>
                  </a:moveTo>
                  <a:lnTo>
                    <a:pt x="0" y="58617"/>
                  </a:lnTo>
                  <a:lnTo>
                    <a:pt x="8406" y="120026"/>
                  </a:lnTo>
                  <a:lnTo>
                    <a:pt x="21331" y="178430"/>
                  </a:lnTo>
                  <a:lnTo>
                    <a:pt x="29560" y="240616"/>
                  </a:lnTo>
                  <a:lnTo>
                    <a:pt x="31405" y="248148"/>
                  </a:lnTo>
                  <a:lnTo>
                    <a:pt x="33805" y="249660"/>
                  </a:lnTo>
                  <a:lnTo>
                    <a:pt x="36575" y="247158"/>
                  </a:lnTo>
                  <a:lnTo>
                    <a:pt x="62089" y="190913"/>
                  </a:lnTo>
                  <a:lnTo>
                    <a:pt x="77898" y="179217"/>
                  </a:lnTo>
                  <a:lnTo>
                    <a:pt x="96623" y="176358"/>
                  </a:lnTo>
                  <a:lnTo>
                    <a:pt x="106529" y="177233"/>
                  </a:lnTo>
                  <a:lnTo>
                    <a:pt x="123776" y="187565"/>
                  </a:lnTo>
                  <a:lnTo>
                    <a:pt x="153911" y="222793"/>
                  </a:lnTo>
                  <a:lnTo>
                    <a:pt x="181834" y="284418"/>
                  </a:lnTo>
                  <a:lnTo>
                    <a:pt x="185564" y="287878"/>
                  </a:lnTo>
                  <a:lnTo>
                    <a:pt x="189220" y="286675"/>
                  </a:lnTo>
                  <a:lnTo>
                    <a:pt x="209082" y="265117"/>
                  </a:lnTo>
                  <a:lnTo>
                    <a:pt x="264006" y="233532"/>
                  </a:lnTo>
                  <a:lnTo>
                    <a:pt x="295034" y="213604"/>
                  </a:lnTo>
                  <a:lnTo>
                    <a:pt x="301974" y="204404"/>
                  </a:lnTo>
                  <a:lnTo>
                    <a:pt x="309686" y="181703"/>
                  </a:lnTo>
                  <a:lnTo>
                    <a:pt x="306875" y="159136"/>
                  </a:lnTo>
                  <a:lnTo>
                    <a:pt x="302850" y="148204"/>
                  </a:lnTo>
                  <a:lnTo>
                    <a:pt x="289018" y="132939"/>
                  </a:lnTo>
                  <a:lnTo>
                    <a:pt x="280416" y="127230"/>
                  </a:lnTo>
                  <a:lnTo>
                    <a:pt x="261500" y="124007"/>
                  </a:lnTo>
                  <a:lnTo>
                    <a:pt x="251543" y="124785"/>
                  </a:lnTo>
                  <a:lnTo>
                    <a:pt x="234240" y="131889"/>
                  </a:lnTo>
                  <a:lnTo>
                    <a:pt x="204067" y="155514"/>
                  </a:lnTo>
                  <a:lnTo>
                    <a:pt x="195982" y="175182"/>
                  </a:lnTo>
                  <a:lnTo>
                    <a:pt x="193558" y="198351"/>
                  </a:lnTo>
                  <a:lnTo>
                    <a:pt x="204546" y="252461"/>
                  </a:lnTo>
                  <a:lnTo>
                    <a:pt x="219964" y="278614"/>
                  </a:lnTo>
                  <a:lnTo>
                    <a:pt x="256117" y="315572"/>
                  </a:lnTo>
                  <a:lnTo>
                    <a:pt x="277606" y="328597"/>
                  </a:lnTo>
                  <a:lnTo>
                    <a:pt x="329704" y="343372"/>
                  </a:lnTo>
                  <a:lnTo>
                    <a:pt x="35797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18796" y="915979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8" y="150440"/>
                  </a:lnTo>
                  <a:lnTo>
                    <a:pt x="7938" y="211471"/>
                  </a:lnTo>
                  <a:lnTo>
                    <a:pt x="13805" y="268419"/>
                  </a:lnTo>
                  <a:lnTo>
                    <a:pt x="25098" y="324422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90259" y="1063378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199762" y="16788"/>
                  </a:lnTo>
                  <a:lnTo>
                    <a:pt x="138548" y="23333"/>
                  </a:lnTo>
                  <a:lnTo>
                    <a:pt x="81050" y="29955"/>
                  </a:lnTo>
                  <a:lnTo>
                    <a:pt x="19931" y="344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26348" y="1105492"/>
              <a:ext cx="275750" cy="178001"/>
            </a:xfrm>
            <a:custGeom>
              <a:avLst/>
              <a:gdLst/>
              <a:ahLst/>
              <a:cxnLst/>
              <a:rect l="0" t="0" r="0" b="0"/>
              <a:pathLst>
                <a:path w="275750" h="178001">
                  <a:moveTo>
                    <a:pt x="6066" y="31585"/>
                  </a:moveTo>
                  <a:lnTo>
                    <a:pt x="0" y="65207"/>
                  </a:lnTo>
                  <a:lnTo>
                    <a:pt x="10625" y="124992"/>
                  </a:lnTo>
                  <a:lnTo>
                    <a:pt x="26004" y="151938"/>
                  </a:lnTo>
                  <a:lnTo>
                    <a:pt x="41833" y="164234"/>
                  </a:lnTo>
                  <a:lnTo>
                    <a:pt x="50968" y="169151"/>
                  </a:lnTo>
                  <a:lnTo>
                    <a:pt x="60567" y="170089"/>
                  </a:lnTo>
                  <a:lnTo>
                    <a:pt x="80592" y="164892"/>
                  </a:lnTo>
                  <a:lnTo>
                    <a:pt x="94951" y="151664"/>
                  </a:lnTo>
                  <a:lnTo>
                    <a:pt x="113701" y="114576"/>
                  </a:lnTo>
                  <a:lnTo>
                    <a:pt x="117597" y="111479"/>
                  </a:lnTo>
                  <a:lnTo>
                    <a:pt x="121364" y="112924"/>
                  </a:lnTo>
                  <a:lnTo>
                    <a:pt x="128669" y="123888"/>
                  </a:lnTo>
                  <a:lnTo>
                    <a:pt x="149130" y="159522"/>
                  </a:lnTo>
                  <a:lnTo>
                    <a:pt x="157594" y="169519"/>
                  </a:lnTo>
                  <a:lnTo>
                    <a:pt x="166746" y="175014"/>
                  </a:lnTo>
                  <a:lnTo>
                    <a:pt x="186273" y="178000"/>
                  </a:lnTo>
                  <a:lnTo>
                    <a:pt x="206651" y="172307"/>
                  </a:lnTo>
                  <a:lnTo>
                    <a:pt x="226236" y="160809"/>
                  </a:lnTo>
                  <a:lnTo>
                    <a:pt x="265185" y="114806"/>
                  </a:lnTo>
                  <a:lnTo>
                    <a:pt x="273308" y="91189"/>
                  </a:lnTo>
                  <a:lnTo>
                    <a:pt x="275749" y="66265"/>
                  </a:lnTo>
                  <a:lnTo>
                    <a:pt x="267783" y="24787"/>
                  </a:lnTo>
                  <a:lnTo>
                    <a:pt x="2587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61757" y="1142017"/>
              <a:ext cx="183210" cy="165911"/>
            </a:xfrm>
            <a:custGeom>
              <a:avLst/>
              <a:gdLst/>
              <a:ahLst/>
              <a:cxnLst/>
              <a:rect l="0" t="0" r="0" b="0"/>
              <a:pathLst>
                <a:path w="183210" h="165911">
                  <a:moveTo>
                    <a:pt x="102325" y="5589"/>
                  </a:moveTo>
                  <a:lnTo>
                    <a:pt x="85558" y="0"/>
                  </a:lnTo>
                  <a:lnTo>
                    <a:pt x="52774" y="2113"/>
                  </a:lnTo>
                  <a:lnTo>
                    <a:pt x="33120" y="10283"/>
                  </a:lnTo>
                  <a:lnTo>
                    <a:pt x="24603" y="15737"/>
                  </a:lnTo>
                  <a:lnTo>
                    <a:pt x="12020" y="31156"/>
                  </a:lnTo>
                  <a:lnTo>
                    <a:pt x="3698" y="50877"/>
                  </a:lnTo>
                  <a:lnTo>
                    <a:pt x="0" y="75240"/>
                  </a:lnTo>
                  <a:lnTo>
                    <a:pt x="4595" y="98546"/>
                  </a:lnTo>
                  <a:lnTo>
                    <a:pt x="26609" y="142104"/>
                  </a:lnTo>
                  <a:lnTo>
                    <a:pt x="42937" y="157119"/>
                  </a:lnTo>
                  <a:lnTo>
                    <a:pt x="52205" y="162761"/>
                  </a:lnTo>
                  <a:lnTo>
                    <a:pt x="74981" y="165910"/>
                  </a:lnTo>
                  <a:lnTo>
                    <a:pt x="122141" y="158400"/>
                  </a:lnTo>
                  <a:lnTo>
                    <a:pt x="154600" y="143413"/>
                  </a:lnTo>
                  <a:lnTo>
                    <a:pt x="169622" y="127675"/>
                  </a:lnTo>
                  <a:lnTo>
                    <a:pt x="179029" y="107813"/>
                  </a:lnTo>
                  <a:lnTo>
                    <a:pt x="183209" y="83387"/>
                  </a:lnTo>
                  <a:lnTo>
                    <a:pt x="178828" y="60053"/>
                  </a:lnTo>
                  <a:lnTo>
                    <a:pt x="167912" y="39154"/>
                  </a:lnTo>
                  <a:lnTo>
                    <a:pt x="151362" y="22066"/>
                  </a:lnTo>
                  <a:lnTo>
                    <a:pt x="135428" y="12912"/>
                  </a:lnTo>
                  <a:lnTo>
                    <a:pt x="11285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62532" y="1131011"/>
              <a:ext cx="191165" cy="170151"/>
            </a:xfrm>
            <a:custGeom>
              <a:avLst/>
              <a:gdLst/>
              <a:ahLst/>
              <a:cxnLst/>
              <a:rect l="0" t="0" r="0" b="0"/>
              <a:pathLst>
                <a:path w="191165" h="170151">
                  <a:moveTo>
                    <a:pt x="138504" y="6066"/>
                  </a:moveTo>
                  <a:lnTo>
                    <a:pt x="104882" y="0"/>
                  </a:lnTo>
                  <a:lnTo>
                    <a:pt x="45097" y="10626"/>
                  </a:lnTo>
                  <a:lnTo>
                    <a:pt x="26410" y="23301"/>
                  </a:lnTo>
                  <a:lnTo>
                    <a:pt x="11475" y="41802"/>
                  </a:lnTo>
                  <a:lnTo>
                    <a:pt x="938" y="65623"/>
                  </a:lnTo>
                  <a:lnTo>
                    <a:pt x="0" y="77356"/>
                  </a:lnTo>
                  <a:lnTo>
                    <a:pt x="5197" y="99752"/>
                  </a:lnTo>
                  <a:lnTo>
                    <a:pt x="34833" y="141555"/>
                  </a:lnTo>
                  <a:lnTo>
                    <a:pt x="49924" y="158310"/>
                  </a:lnTo>
                  <a:lnTo>
                    <a:pt x="70669" y="167317"/>
                  </a:lnTo>
                  <a:lnTo>
                    <a:pt x="95487" y="170150"/>
                  </a:lnTo>
                  <a:lnTo>
                    <a:pt x="134597" y="163998"/>
                  </a:lnTo>
                  <a:lnTo>
                    <a:pt x="157824" y="153857"/>
                  </a:lnTo>
                  <a:lnTo>
                    <a:pt x="176727" y="135312"/>
                  </a:lnTo>
                  <a:lnTo>
                    <a:pt x="185043" y="123816"/>
                  </a:lnTo>
                  <a:lnTo>
                    <a:pt x="191164" y="101683"/>
                  </a:lnTo>
                  <a:lnTo>
                    <a:pt x="188032" y="69492"/>
                  </a:lnTo>
                  <a:lnTo>
                    <a:pt x="181573" y="49463"/>
                  </a:lnTo>
                  <a:lnTo>
                    <a:pt x="170904" y="32763"/>
                  </a:lnTo>
                  <a:lnTo>
                    <a:pt x="163613" y="27374"/>
                  </a:lnTo>
                  <a:lnTo>
                    <a:pt x="127975" y="1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27993" y="1118490"/>
              <a:ext cx="157907" cy="336126"/>
            </a:xfrm>
            <a:custGeom>
              <a:avLst/>
              <a:gdLst/>
              <a:ahLst/>
              <a:cxnLst/>
              <a:rect l="0" t="0" r="0" b="0"/>
              <a:pathLst>
                <a:path w="157907" h="336126">
                  <a:moveTo>
                    <a:pt x="20441" y="155458"/>
                  </a:moveTo>
                  <a:lnTo>
                    <a:pt x="26031" y="214075"/>
                  </a:lnTo>
                  <a:lnTo>
                    <a:pt x="38400" y="274314"/>
                  </a:lnTo>
                  <a:lnTo>
                    <a:pt x="56742" y="336125"/>
                  </a:lnTo>
                  <a:lnTo>
                    <a:pt x="44190" y="282376"/>
                  </a:lnTo>
                  <a:lnTo>
                    <a:pt x="27353" y="220322"/>
                  </a:lnTo>
                  <a:lnTo>
                    <a:pt x="13401" y="167274"/>
                  </a:lnTo>
                  <a:lnTo>
                    <a:pt x="2500" y="104803"/>
                  </a:lnTo>
                  <a:lnTo>
                    <a:pt x="0" y="47056"/>
                  </a:lnTo>
                  <a:lnTo>
                    <a:pt x="5897" y="21881"/>
                  </a:lnTo>
                  <a:lnTo>
                    <a:pt x="10745" y="10255"/>
                  </a:lnTo>
                  <a:lnTo>
                    <a:pt x="18657" y="3674"/>
                  </a:lnTo>
                  <a:lnTo>
                    <a:pt x="28610" y="456"/>
                  </a:lnTo>
                  <a:lnTo>
                    <a:pt x="50978" y="0"/>
                  </a:lnTo>
                  <a:lnTo>
                    <a:pt x="83302" y="7491"/>
                  </a:lnTo>
                  <a:lnTo>
                    <a:pt x="122546" y="30390"/>
                  </a:lnTo>
                  <a:lnTo>
                    <a:pt x="153174" y="57444"/>
                  </a:lnTo>
                  <a:lnTo>
                    <a:pt x="156893" y="65548"/>
                  </a:lnTo>
                  <a:lnTo>
                    <a:pt x="157906" y="83913"/>
                  </a:lnTo>
                  <a:lnTo>
                    <a:pt x="154198" y="92553"/>
                  </a:lnTo>
                  <a:lnTo>
                    <a:pt x="140721" y="108393"/>
                  </a:lnTo>
                  <a:lnTo>
                    <a:pt x="113401" y="124875"/>
                  </a:lnTo>
                  <a:lnTo>
                    <a:pt x="93342" y="127048"/>
                  </a:lnTo>
                  <a:lnTo>
                    <a:pt x="62556" y="123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83809" y="1103536"/>
              <a:ext cx="166427" cy="340780"/>
            </a:xfrm>
            <a:custGeom>
              <a:avLst/>
              <a:gdLst/>
              <a:ahLst/>
              <a:cxnLst/>
              <a:rect l="0" t="0" r="0" b="0"/>
              <a:pathLst>
                <a:path w="166427" h="340780">
                  <a:moveTo>
                    <a:pt x="6781" y="170412"/>
                  </a:moveTo>
                  <a:lnTo>
                    <a:pt x="14016" y="197968"/>
                  </a:lnTo>
                  <a:lnTo>
                    <a:pt x="19779" y="254190"/>
                  </a:lnTo>
                  <a:lnTo>
                    <a:pt x="31689" y="293501"/>
                  </a:lnTo>
                  <a:lnTo>
                    <a:pt x="51086" y="338225"/>
                  </a:lnTo>
                  <a:lnTo>
                    <a:pt x="53865" y="340779"/>
                  </a:lnTo>
                  <a:lnTo>
                    <a:pt x="55717" y="337802"/>
                  </a:lnTo>
                  <a:lnTo>
                    <a:pt x="56606" y="322017"/>
                  </a:lnTo>
                  <a:lnTo>
                    <a:pt x="44526" y="270635"/>
                  </a:lnTo>
                  <a:lnTo>
                    <a:pt x="25545" y="210096"/>
                  </a:lnTo>
                  <a:lnTo>
                    <a:pt x="14160" y="161633"/>
                  </a:lnTo>
                  <a:lnTo>
                    <a:pt x="1003" y="100091"/>
                  </a:lnTo>
                  <a:lnTo>
                    <a:pt x="0" y="52350"/>
                  </a:lnTo>
                  <a:lnTo>
                    <a:pt x="8056" y="26693"/>
                  </a:lnTo>
                  <a:lnTo>
                    <a:pt x="22556" y="9831"/>
                  </a:lnTo>
                  <a:lnTo>
                    <a:pt x="31336" y="3696"/>
                  </a:lnTo>
                  <a:lnTo>
                    <a:pt x="50449" y="0"/>
                  </a:lnTo>
                  <a:lnTo>
                    <a:pt x="70643" y="3426"/>
                  </a:lnTo>
                  <a:lnTo>
                    <a:pt x="101742" y="19679"/>
                  </a:lnTo>
                  <a:lnTo>
                    <a:pt x="148618" y="60485"/>
                  </a:lnTo>
                  <a:lnTo>
                    <a:pt x="165530" y="87928"/>
                  </a:lnTo>
                  <a:lnTo>
                    <a:pt x="166426" y="96705"/>
                  </a:lnTo>
                  <a:lnTo>
                    <a:pt x="161182" y="112697"/>
                  </a:lnTo>
                  <a:lnTo>
                    <a:pt x="147933" y="124484"/>
                  </a:lnTo>
                  <a:lnTo>
                    <a:pt x="139487" y="129264"/>
                  </a:lnTo>
                  <a:lnTo>
                    <a:pt x="120744" y="131457"/>
                  </a:lnTo>
                  <a:lnTo>
                    <a:pt x="63642" y="121478"/>
                  </a:lnTo>
                  <a:lnTo>
                    <a:pt x="27838" y="117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01119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90506" y="1116020"/>
              <a:ext cx="182284" cy="144612"/>
            </a:xfrm>
            <a:custGeom>
              <a:avLst/>
              <a:gdLst/>
              <a:ahLst/>
              <a:cxnLst/>
              <a:rect l="0" t="0" r="0" b="0"/>
              <a:pathLst>
                <a:path w="182284" h="144612">
                  <a:moveTo>
                    <a:pt x="115939" y="10529"/>
                  </a:moveTo>
                  <a:lnTo>
                    <a:pt x="78461" y="2195"/>
                  </a:lnTo>
                  <a:lnTo>
                    <a:pt x="43613" y="3770"/>
                  </a:lnTo>
                  <a:lnTo>
                    <a:pt x="32627" y="6023"/>
                  </a:lnTo>
                  <a:lnTo>
                    <a:pt x="14180" y="21004"/>
                  </a:lnTo>
                  <a:lnTo>
                    <a:pt x="5986" y="31551"/>
                  </a:lnTo>
                  <a:lnTo>
                    <a:pt x="0" y="55747"/>
                  </a:lnTo>
                  <a:lnTo>
                    <a:pt x="2409" y="79759"/>
                  </a:lnTo>
                  <a:lnTo>
                    <a:pt x="11279" y="98230"/>
                  </a:lnTo>
                  <a:lnTo>
                    <a:pt x="35016" y="121782"/>
                  </a:lnTo>
                  <a:lnTo>
                    <a:pt x="64275" y="137989"/>
                  </a:lnTo>
                  <a:lnTo>
                    <a:pt x="106350" y="144611"/>
                  </a:lnTo>
                  <a:lnTo>
                    <a:pt x="129615" y="139921"/>
                  </a:lnTo>
                  <a:lnTo>
                    <a:pt x="155866" y="124126"/>
                  </a:lnTo>
                  <a:lnTo>
                    <a:pt x="169949" y="110150"/>
                  </a:lnTo>
                  <a:lnTo>
                    <a:pt x="180108" y="92239"/>
                  </a:lnTo>
                  <a:lnTo>
                    <a:pt x="182283" y="72581"/>
                  </a:lnTo>
                  <a:lnTo>
                    <a:pt x="178181" y="52145"/>
                  </a:lnTo>
                  <a:lnTo>
                    <a:pt x="168558" y="31365"/>
                  </a:lnTo>
                  <a:lnTo>
                    <a:pt x="153363" y="16670"/>
                  </a:lnTo>
                  <a:lnTo>
                    <a:pt x="136082" y="7409"/>
                  </a:lnTo>
                  <a:lnTo>
                    <a:pt x="1054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22856" y="1094963"/>
              <a:ext cx="176361" cy="185584"/>
            </a:xfrm>
            <a:custGeom>
              <a:avLst/>
              <a:gdLst/>
              <a:ahLst/>
              <a:cxnLst/>
              <a:rect l="0" t="0" r="0" b="0"/>
              <a:pathLst>
                <a:path w="176361" h="185584">
                  <a:moveTo>
                    <a:pt x="157330" y="0"/>
                  </a:moveTo>
                  <a:lnTo>
                    <a:pt x="108399" y="8334"/>
                  </a:lnTo>
                  <a:lnTo>
                    <a:pt x="54858" y="15684"/>
                  </a:lnTo>
                  <a:lnTo>
                    <a:pt x="21293" y="30644"/>
                  </a:lnTo>
                  <a:lnTo>
                    <a:pt x="6013" y="46375"/>
                  </a:lnTo>
                  <a:lnTo>
                    <a:pt x="300" y="55483"/>
                  </a:lnTo>
                  <a:lnTo>
                    <a:pt x="0" y="62725"/>
                  </a:lnTo>
                  <a:lnTo>
                    <a:pt x="3311" y="68723"/>
                  </a:lnTo>
                  <a:lnTo>
                    <a:pt x="16347" y="78507"/>
                  </a:lnTo>
                  <a:lnTo>
                    <a:pt x="33840" y="86755"/>
                  </a:lnTo>
                  <a:lnTo>
                    <a:pt x="89307" y="94346"/>
                  </a:lnTo>
                  <a:lnTo>
                    <a:pt x="130025" y="103864"/>
                  </a:lnTo>
                  <a:lnTo>
                    <a:pt x="165931" y="127448"/>
                  </a:lnTo>
                  <a:lnTo>
                    <a:pt x="173593" y="134098"/>
                  </a:lnTo>
                  <a:lnTo>
                    <a:pt x="176360" y="140872"/>
                  </a:lnTo>
                  <a:lnTo>
                    <a:pt x="175866" y="147727"/>
                  </a:lnTo>
                  <a:lnTo>
                    <a:pt x="169078" y="161583"/>
                  </a:lnTo>
                  <a:lnTo>
                    <a:pt x="158261" y="175540"/>
                  </a:lnTo>
                  <a:lnTo>
                    <a:pt x="139416" y="183303"/>
                  </a:lnTo>
                  <a:lnTo>
                    <a:pt x="116613" y="185583"/>
                  </a:lnTo>
                  <a:lnTo>
                    <a:pt x="62758" y="174496"/>
                  </a:lnTo>
                  <a:lnTo>
                    <a:pt x="3098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96000" y="1168663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5589" y="62092"/>
                  </a:lnTo>
                  <a:lnTo>
                    <a:pt x="18210" y="114646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17056" y="10844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56122" y="1000207"/>
              <a:ext cx="50448" cy="305327"/>
            </a:xfrm>
            <a:custGeom>
              <a:avLst/>
              <a:gdLst/>
              <a:ahLst/>
              <a:cxnLst/>
              <a:rect l="0" t="0" r="0" b="0"/>
              <a:pathLst>
                <a:path w="50448" h="305327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2588" y="144850"/>
                  </a:lnTo>
                  <a:lnTo>
                    <a:pt x="17003" y="196816"/>
                  </a:lnTo>
                  <a:lnTo>
                    <a:pt x="26900" y="257203"/>
                  </a:lnTo>
                  <a:lnTo>
                    <a:pt x="36711" y="289508"/>
                  </a:lnTo>
                  <a:lnTo>
                    <a:pt x="5044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69699" y="112654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2" y="3119"/>
                  </a:lnTo>
                  <a:lnTo>
                    <a:pt x="85105" y="10722"/>
                  </a:lnTo>
                  <a:lnTo>
                    <a:pt x="29202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80269" y="1112183"/>
              <a:ext cx="210571" cy="160308"/>
            </a:xfrm>
            <a:custGeom>
              <a:avLst/>
              <a:gdLst/>
              <a:ahLst/>
              <a:cxnLst/>
              <a:rect l="0" t="0" r="0" b="0"/>
              <a:pathLst>
                <a:path w="210571" h="160308">
                  <a:moveTo>
                    <a:pt x="0" y="88065"/>
                  </a:moveTo>
                  <a:lnTo>
                    <a:pt x="58617" y="88065"/>
                  </a:lnTo>
                  <a:lnTo>
                    <a:pt x="110451" y="85726"/>
                  </a:lnTo>
                  <a:lnTo>
                    <a:pt x="137751" y="71254"/>
                  </a:lnTo>
                  <a:lnTo>
                    <a:pt x="153250" y="58757"/>
                  </a:lnTo>
                  <a:lnTo>
                    <a:pt x="155978" y="50979"/>
                  </a:lnTo>
                  <a:lnTo>
                    <a:pt x="152772" y="32978"/>
                  </a:lnTo>
                  <a:lnTo>
                    <a:pt x="147472" y="25604"/>
                  </a:lnTo>
                  <a:lnTo>
                    <a:pt x="132223" y="14291"/>
                  </a:lnTo>
                  <a:lnTo>
                    <a:pt x="103908" y="1346"/>
                  </a:lnTo>
                  <a:lnTo>
                    <a:pt x="80496" y="0"/>
                  </a:lnTo>
                  <a:lnTo>
                    <a:pt x="56833" y="4472"/>
                  </a:lnTo>
                  <a:lnTo>
                    <a:pt x="38517" y="14258"/>
                  </a:lnTo>
                  <a:lnTo>
                    <a:pt x="32697" y="22483"/>
                  </a:lnTo>
                  <a:lnTo>
                    <a:pt x="26230" y="44100"/>
                  </a:lnTo>
                  <a:lnTo>
                    <a:pt x="23248" y="94935"/>
                  </a:lnTo>
                  <a:lnTo>
                    <a:pt x="27100" y="118025"/>
                  </a:lnTo>
                  <a:lnTo>
                    <a:pt x="38950" y="136865"/>
                  </a:lnTo>
                  <a:lnTo>
                    <a:pt x="47024" y="145165"/>
                  </a:lnTo>
                  <a:lnTo>
                    <a:pt x="68473" y="154387"/>
                  </a:lnTo>
                  <a:lnTo>
                    <a:pt x="120371" y="160307"/>
                  </a:lnTo>
                  <a:lnTo>
                    <a:pt x="178198" y="153240"/>
                  </a:lnTo>
                  <a:lnTo>
                    <a:pt x="210570" y="151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03887" y="1108208"/>
              <a:ext cx="255492" cy="197326"/>
            </a:xfrm>
            <a:custGeom>
              <a:avLst/>
              <a:gdLst/>
              <a:ahLst/>
              <a:cxnLst/>
              <a:rect l="0" t="0" r="0" b="0"/>
              <a:pathLst>
                <a:path w="255492" h="197326">
                  <a:moveTo>
                    <a:pt x="160735" y="60455"/>
                  </a:moveTo>
                  <a:lnTo>
                    <a:pt x="151159" y="36408"/>
                  </a:lnTo>
                  <a:lnTo>
                    <a:pt x="140491" y="22081"/>
                  </a:lnTo>
                  <a:lnTo>
                    <a:pt x="115742" y="6451"/>
                  </a:lnTo>
                  <a:lnTo>
                    <a:pt x="80593" y="0"/>
                  </a:lnTo>
                  <a:lnTo>
                    <a:pt x="60385" y="4730"/>
                  </a:lnTo>
                  <a:lnTo>
                    <a:pt x="28348" y="26831"/>
                  </a:lnTo>
                  <a:lnTo>
                    <a:pt x="16889" y="46291"/>
                  </a:lnTo>
                  <a:lnTo>
                    <a:pt x="0" y="91322"/>
                  </a:lnTo>
                  <a:lnTo>
                    <a:pt x="155" y="129002"/>
                  </a:lnTo>
                  <a:lnTo>
                    <a:pt x="13200" y="164213"/>
                  </a:lnTo>
                  <a:lnTo>
                    <a:pt x="21434" y="171741"/>
                  </a:lnTo>
                  <a:lnTo>
                    <a:pt x="43061" y="180105"/>
                  </a:lnTo>
                  <a:lnTo>
                    <a:pt x="65151" y="180703"/>
                  </a:lnTo>
                  <a:lnTo>
                    <a:pt x="75955" y="179225"/>
                  </a:lnTo>
                  <a:lnTo>
                    <a:pt x="97318" y="168224"/>
                  </a:lnTo>
                  <a:lnTo>
                    <a:pt x="156594" y="116752"/>
                  </a:lnTo>
                  <a:lnTo>
                    <a:pt x="164744" y="96394"/>
                  </a:lnTo>
                  <a:lnTo>
                    <a:pt x="166917" y="84414"/>
                  </a:lnTo>
                  <a:lnTo>
                    <a:pt x="169535" y="82277"/>
                  </a:lnTo>
                  <a:lnTo>
                    <a:pt x="172451" y="86701"/>
                  </a:lnTo>
                  <a:lnTo>
                    <a:pt x="195543" y="145138"/>
                  </a:lnTo>
                  <a:lnTo>
                    <a:pt x="201488" y="155515"/>
                  </a:lnTo>
                  <a:lnTo>
                    <a:pt x="217451" y="170164"/>
                  </a:lnTo>
                  <a:lnTo>
                    <a:pt x="255491" y="197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43260" y="1145459"/>
              <a:ext cx="171325" cy="173932"/>
            </a:xfrm>
            <a:custGeom>
              <a:avLst/>
              <a:gdLst/>
              <a:ahLst/>
              <a:cxnLst/>
              <a:rect l="0" t="0" r="0" b="0"/>
              <a:pathLst>
                <a:path w="171325" h="173932">
                  <a:moveTo>
                    <a:pt x="5588" y="54789"/>
                  </a:moveTo>
                  <a:lnTo>
                    <a:pt x="0" y="71557"/>
                  </a:lnTo>
                  <a:lnTo>
                    <a:pt x="2113" y="104341"/>
                  </a:lnTo>
                  <a:lnTo>
                    <a:pt x="16584" y="159667"/>
                  </a:lnTo>
                  <a:lnTo>
                    <a:pt x="21004" y="173931"/>
                  </a:lnTo>
                  <a:lnTo>
                    <a:pt x="11402" y="145825"/>
                  </a:lnTo>
                  <a:lnTo>
                    <a:pt x="6736" y="91056"/>
                  </a:lnTo>
                  <a:lnTo>
                    <a:pt x="8268" y="49287"/>
                  </a:lnTo>
                  <a:lnTo>
                    <a:pt x="16919" y="25438"/>
                  </a:lnTo>
                  <a:lnTo>
                    <a:pt x="31681" y="9379"/>
                  </a:lnTo>
                  <a:lnTo>
                    <a:pt x="40531" y="3459"/>
                  </a:lnTo>
                  <a:lnTo>
                    <a:pt x="62843" y="0"/>
                  </a:lnTo>
                  <a:lnTo>
                    <a:pt x="86018" y="3532"/>
                  </a:lnTo>
                  <a:lnTo>
                    <a:pt x="104116" y="12901"/>
                  </a:lnTo>
                  <a:lnTo>
                    <a:pt x="134798" y="46385"/>
                  </a:lnTo>
                  <a:lnTo>
                    <a:pt x="164862" y="97183"/>
                  </a:lnTo>
                  <a:lnTo>
                    <a:pt x="171324" y="134161"/>
                  </a:lnTo>
                  <a:lnTo>
                    <a:pt x="169716" y="151677"/>
                  </a:lnTo>
                  <a:lnTo>
                    <a:pt x="163516" y="170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38362" y="1155621"/>
              <a:ext cx="203550" cy="312072"/>
            </a:xfrm>
            <a:custGeom>
              <a:avLst/>
              <a:gdLst/>
              <a:ahLst/>
              <a:cxnLst/>
              <a:rect l="0" t="0" r="0" b="0"/>
              <a:pathLst>
                <a:path w="203550" h="312072">
                  <a:moveTo>
                    <a:pt x="126342" y="97270"/>
                  </a:moveTo>
                  <a:lnTo>
                    <a:pt x="131932" y="80502"/>
                  </a:lnTo>
                  <a:lnTo>
                    <a:pt x="131556" y="62911"/>
                  </a:lnTo>
                  <a:lnTo>
                    <a:pt x="126320" y="43395"/>
                  </a:lnTo>
                  <a:lnTo>
                    <a:pt x="116194" y="23023"/>
                  </a:lnTo>
                  <a:lnTo>
                    <a:pt x="97656" y="8509"/>
                  </a:lnTo>
                  <a:lnTo>
                    <a:pt x="86161" y="3001"/>
                  </a:lnTo>
                  <a:lnTo>
                    <a:pt x="64031" y="0"/>
                  </a:lnTo>
                  <a:lnTo>
                    <a:pt x="43667" y="3736"/>
                  </a:lnTo>
                  <a:lnTo>
                    <a:pt x="26817" y="13195"/>
                  </a:lnTo>
                  <a:lnTo>
                    <a:pt x="21387" y="21333"/>
                  </a:lnTo>
                  <a:lnTo>
                    <a:pt x="15355" y="42853"/>
                  </a:lnTo>
                  <a:lnTo>
                    <a:pt x="17548" y="75687"/>
                  </a:lnTo>
                  <a:lnTo>
                    <a:pt x="31195" y="107642"/>
                  </a:lnTo>
                  <a:lnTo>
                    <a:pt x="49740" y="122547"/>
                  </a:lnTo>
                  <a:lnTo>
                    <a:pt x="61236" y="128159"/>
                  </a:lnTo>
                  <a:lnTo>
                    <a:pt x="71240" y="129561"/>
                  </a:lnTo>
                  <a:lnTo>
                    <a:pt x="88594" y="124880"/>
                  </a:lnTo>
                  <a:lnTo>
                    <a:pt x="117108" y="109090"/>
                  </a:lnTo>
                  <a:lnTo>
                    <a:pt x="131206" y="93164"/>
                  </a:lnTo>
                  <a:lnTo>
                    <a:pt x="136604" y="84004"/>
                  </a:lnTo>
                  <a:lnTo>
                    <a:pt x="141372" y="81407"/>
                  </a:lnTo>
                  <a:lnTo>
                    <a:pt x="145721" y="83185"/>
                  </a:lnTo>
                  <a:lnTo>
                    <a:pt x="153672" y="94519"/>
                  </a:lnTo>
                  <a:lnTo>
                    <a:pt x="171867" y="151586"/>
                  </a:lnTo>
                  <a:lnTo>
                    <a:pt x="185984" y="208041"/>
                  </a:lnTo>
                  <a:lnTo>
                    <a:pt x="203549" y="265062"/>
                  </a:lnTo>
                  <a:lnTo>
                    <a:pt x="201211" y="286488"/>
                  </a:lnTo>
                  <a:lnTo>
                    <a:pt x="197312" y="297114"/>
                  </a:lnTo>
                  <a:lnTo>
                    <a:pt x="188863" y="304199"/>
                  </a:lnTo>
                  <a:lnTo>
                    <a:pt x="163878" y="312071"/>
                  </a:lnTo>
                  <a:lnTo>
                    <a:pt x="128106" y="310913"/>
                  </a:lnTo>
                  <a:lnTo>
                    <a:pt x="70105" y="300041"/>
                  </a:lnTo>
                  <a:lnTo>
                    <a:pt x="25546" y="289748"/>
                  </a:lnTo>
                  <a:lnTo>
                    <a:pt x="0" y="286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548933" y="979150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0" y="0"/>
                  </a:moveTo>
                  <a:lnTo>
                    <a:pt x="3119" y="48931"/>
                  </a:lnTo>
                  <a:lnTo>
                    <a:pt x="11452" y="96776"/>
                  </a:lnTo>
                  <a:lnTo>
                    <a:pt x="18211" y="147997"/>
                  </a:lnTo>
                  <a:lnTo>
                    <a:pt x="26083" y="206529"/>
                  </a:lnTo>
                  <a:lnTo>
                    <a:pt x="39194" y="265800"/>
                  </a:lnTo>
                  <a:lnTo>
                    <a:pt x="40167" y="278975"/>
                  </a:lnTo>
                  <a:lnTo>
                    <a:pt x="41985" y="284249"/>
                  </a:lnTo>
                  <a:lnTo>
                    <a:pt x="44367" y="284256"/>
                  </a:lnTo>
                  <a:lnTo>
                    <a:pt x="50134" y="274905"/>
                  </a:lnTo>
                  <a:lnTo>
                    <a:pt x="66488" y="243425"/>
                  </a:lnTo>
                  <a:lnTo>
                    <a:pt x="88330" y="221474"/>
                  </a:lnTo>
                  <a:lnTo>
                    <a:pt x="144646" y="187223"/>
                  </a:lnTo>
                  <a:lnTo>
                    <a:pt x="167233" y="177576"/>
                  </a:lnTo>
                  <a:lnTo>
                    <a:pt x="182729" y="163151"/>
                  </a:lnTo>
                  <a:lnTo>
                    <a:pt x="188500" y="154391"/>
                  </a:lnTo>
                  <a:lnTo>
                    <a:pt x="190007" y="146211"/>
                  </a:lnTo>
                  <a:lnTo>
                    <a:pt x="188672" y="138418"/>
                  </a:lnTo>
                  <a:lnTo>
                    <a:pt x="185443" y="130883"/>
                  </a:lnTo>
                  <a:lnTo>
                    <a:pt x="172496" y="119391"/>
                  </a:lnTo>
                  <a:lnTo>
                    <a:pt x="164130" y="114689"/>
                  </a:lnTo>
                  <a:lnTo>
                    <a:pt x="145476" y="112584"/>
                  </a:lnTo>
                  <a:lnTo>
                    <a:pt x="135588" y="113661"/>
                  </a:lnTo>
                  <a:lnTo>
                    <a:pt x="118363" y="124215"/>
                  </a:lnTo>
                  <a:lnTo>
                    <a:pt x="104078" y="140604"/>
                  </a:lnTo>
                  <a:lnTo>
                    <a:pt x="81483" y="190004"/>
                  </a:lnTo>
                  <a:lnTo>
                    <a:pt x="81228" y="200369"/>
                  </a:lnTo>
                  <a:lnTo>
                    <a:pt x="87183" y="221244"/>
                  </a:lnTo>
                  <a:lnTo>
                    <a:pt x="103691" y="252727"/>
                  </a:lnTo>
                  <a:lnTo>
                    <a:pt x="119784" y="267521"/>
                  </a:lnTo>
                  <a:lnTo>
                    <a:pt x="158712" y="286550"/>
                  </a:lnTo>
                  <a:lnTo>
                    <a:pt x="20004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16894" y="1092190"/>
              <a:ext cx="151768" cy="189179"/>
            </a:xfrm>
            <a:custGeom>
              <a:avLst/>
              <a:gdLst/>
              <a:ahLst/>
              <a:cxnLst/>
              <a:rect l="0" t="0" r="0" b="0"/>
              <a:pathLst>
                <a:path w="151768" h="189179">
                  <a:moveTo>
                    <a:pt x="132120" y="13302"/>
                  </a:moveTo>
                  <a:lnTo>
                    <a:pt x="120942" y="2123"/>
                  </a:lnTo>
                  <a:lnTo>
                    <a:pt x="114139" y="0"/>
                  </a:lnTo>
                  <a:lnTo>
                    <a:pt x="87798" y="2602"/>
                  </a:lnTo>
                  <a:lnTo>
                    <a:pt x="47456" y="17081"/>
                  </a:lnTo>
                  <a:lnTo>
                    <a:pt x="11282" y="42124"/>
                  </a:lnTo>
                  <a:lnTo>
                    <a:pt x="2376" y="61987"/>
                  </a:lnTo>
                  <a:lnTo>
                    <a:pt x="0" y="73834"/>
                  </a:lnTo>
                  <a:lnTo>
                    <a:pt x="1927" y="82903"/>
                  </a:lnTo>
                  <a:lnTo>
                    <a:pt x="6720" y="90118"/>
                  </a:lnTo>
                  <a:lnTo>
                    <a:pt x="13425" y="96098"/>
                  </a:lnTo>
                  <a:lnTo>
                    <a:pt x="21405" y="98915"/>
                  </a:lnTo>
                  <a:lnTo>
                    <a:pt x="75210" y="103532"/>
                  </a:lnTo>
                  <a:lnTo>
                    <a:pt x="131558" y="130368"/>
                  </a:lnTo>
                  <a:lnTo>
                    <a:pt x="142274" y="136969"/>
                  </a:lnTo>
                  <a:lnTo>
                    <a:pt x="148248" y="144880"/>
                  </a:lnTo>
                  <a:lnTo>
                    <a:pt x="151062" y="153663"/>
                  </a:lnTo>
                  <a:lnTo>
                    <a:pt x="151767" y="163028"/>
                  </a:lnTo>
                  <a:lnTo>
                    <a:pt x="147558" y="170441"/>
                  </a:lnTo>
                  <a:lnTo>
                    <a:pt x="130403" y="181797"/>
                  </a:lnTo>
                  <a:lnTo>
                    <a:pt x="94437" y="189178"/>
                  </a:lnTo>
                  <a:lnTo>
                    <a:pt x="70919" y="184666"/>
                  </a:lnTo>
                  <a:lnTo>
                    <a:pt x="37948" y="175211"/>
                  </a:lnTo>
                  <a:lnTo>
                    <a:pt x="5778" y="171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67369" y="1122226"/>
              <a:ext cx="208072" cy="167885"/>
            </a:xfrm>
            <a:custGeom>
              <a:avLst/>
              <a:gdLst/>
              <a:ahLst/>
              <a:cxnLst/>
              <a:rect l="0" t="0" r="0" b="0"/>
              <a:pathLst>
                <a:path w="208072" h="167885">
                  <a:moveTo>
                    <a:pt x="134372" y="99079"/>
                  </a:moveTo>
                  <a:lnTo>
                    <a:pt x="131253" y="56388"/>
                  </a:lnTo>
                  <a:lnTo>
                    <a:pt x="119799" y="25209"/>
                  </a:lnTo>
                  <a:lnTo>
                    <a:pt x="114128" y="14737"/>
                  </a:lnTo>
                  <a:lnTo>
                    <a:pt x="104499" y="7756"/>
                  </a:lnTo>
                  <a:lnTo>
                    <a:pt x="78201" y="0"/>
                  </a:lnTo>
                  <a:lnTo>
                    <a:pt x="53254" y="2791"/>
                  </a:lnTo>
                  <a:lnTo>
                    <a:pt x="41689" y="6811"/>
                  </a:lnTo>
                  <a:lnTo>
                    <a:pt x="25719" y="20637"/>
                  </a:lnTo>
                  <a:lnTo>
                    <a:pt x="5935" y="58108"/>
                  </a:lnTo>
                  <a:lnTo>
                    <a:pt x="0" y="94479"/>
                  </a:lnTo>
                  <a:lnTo>
                    <a:pt x="3831" y="129302"/>
                  </a:lnTo>
                  <a:lnTo>
                    <a:pt x="12403" y="147996"/>
                  </a:lnTo>
                  <a:lnTo>
                    <a:pt x="17964" y="156257"/>
                  </a:lnTo>
                  <a:lnTo>
                    <a:pt x="26351" y="161764"/>
                  </a:lnTo>
                  <a:lnTo>
                    <a:pt x="48148" y="167884"/>
                  </a:lnTo>
                  <a:lnTo>
                    <a:pt x="70314" y="164364"/>
                  </a:lnTo>
                  <a:lnTo>
                    <a:pt x="113140" y="143041"/>
                  </a:lnTo>
                  <a:lnTo>
                    <a:pt x="128054" y="126806"/>
                  </a:lnTo>
                  <a:lnTo>
                    <a:pt x="133670" y="117564"/>
                  </a:lnTo>
                  <a:lnTo>
                    <a:pt x="138583" y="114912"/>
                  </a:lnTo>
                  <a:lnTo>
                    <a:pt x="143029" y="116653"/>
                  </a:lnTo>
                  <a:lnTo>
                    <a:pt x="164158" y="139075"/>
                  </a:lnTo>
                  <a:lnTo>
                    <a:pt x="208071" y="162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10858" y="1130282"/>
              <a:ext cx="101454" cy="136037"/>
            </a:xfrm>
            <a:custGeom>
              <a:avLst/>
              <a:gdLst/>
              <a:ahLst/>
              <a:cxnLst/>
              <a:rect l="0" t="0" r="0" b="0"/>
              <a:pathLst>
                <a:path w="101454" h="136037">
                  <a:moveTo>
                    <a:pt x="6696" y="48909"/>
                  </a:moveTo>
                  <a:lnTo>
                    <a:pt x="25824" y="110020"/>
                  </a:lnTo>
                  <a:lnTo>
                    <a:pt x="39790" y="136036"/>
                  </a:lnTo>
                  <a:lnTo>
                    <a:pt x="40457" y="135070"/>
                  </a:lnTo>
                  <a:lnTo>
                    <a:pt x="39732" y="130916"/>
                  </a:lnTo>
                  <a:lnTo>
                    <a:pt x="9101" y="73786"/>
                  </a:lnTo>
                  <a:lnTo>
                    <a:pt x="0" y="33923"/>
                  </a:lnTo>
                  <a:lnTo>
                    <a:pt x="2232" y="23711"/>
                  </a:lnTo>
                  <a:lnTo>
                    <a:pt x="7229" y="15733"/>
                  </a:lnTo>
                  <a:lnTo>
                    <a:pt x="14071" y="9244"/>
                  </a:lnTo>
                  <a:lnTo>
                    <a:pt x="34150" y="2034"/>
                  </a:lnTo>
                  <a:lnTo>
                    <a:pt x="57502" y="0"/>
                  </a:lnTo>
                  <a:lnTo>
                    <a:pt x="101453" y="67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67822" y="1115776"/>
              <a:ext cx="134797" cy="171931"/>
            </a:xfrm>
            <a:custGeom>
              <a:avLst/>
              <a:gdLst/>
              <a:ahLst/>
              <a:cxnLst/>
              <a:rect l="0" t="0" r="0" b="0"/>
              <a:pathLst>
                <a:path w="134797" h="171931">
                  <a:moveTo>
                    <a:pt x="18188" y="73944"/>
                  </a:moveTo>
                  <a:lnTo>
                    <a:pt x="36169" y="89585"/>
                  </a:lnTo>
                  <a:lnTo>
                    <a:pt x="53086" y="97663"/>
                  </a:lnTo>
                  <a:lnTo>
                    <a:pt x="72303" y="98914"/>
                  </a:lnTo>
                  <a:lnTo>
                    <a:pt x="92542" y="94400"/>
                  </a:lnTo>
                  <a:lnTo>
                    <a:pt x="113235" y="84595"/>
                  </a:lnTo>
                  <a:lnTo>
                    <a:pt x="127892" y="69319"/>
                  </a:lnTo>
                  <a:lnTo>
                    <a:pt x="133438" y="60332"/>
                  </a:lnTo>
                  <a:lnTo>
                    <a:pt x="134796" y="50831"/>
                  </a:lnTo>
                  <a:lnTo>
                    <a:pt x="130065" y="30916"/>
                  </a:lnTo>
                  <a:lnTo>
                    <a:pt x="117045" y="13486"/>
                  </a:lnTo>
                  <a:lnTo>
                    <a:pt x="108660" y="5563"/>
                  </a:lnTo>
                  <a:lnTo>
                    <a:pt x="99559" y="1450"/>
                  </a:lnTo>
                  <a:lnTo>
                    <a:pt x="80089" y="0"/>
                  </a:lnTo>
                  <a:lnTo>
                    <a:pt x="49397" y="11350"/>
                  </a:lnTo>
                  <a:lnTo>
                    <a:pt x="23666" y="35120"/>
                  </a:lnTo>
                  <a:lnTo>
                    <a:pt x="6813" y="64390"/>
                  </a:lnTo>
                  <a:lnTo>
                    <a:pt x="0" y="100879"/>
                  </a:lnTo>
                  <a:lnTo>
                    <a:pt x="4645" y="121400"/>
                  </a:lnTo>
                  <a:lnTo>
                    <a:pt x="26692" y="153638"/>
                  </a:lnTo>
                  <a:lnTo>
                    <a:pt x="52293" y="169827"/>
                  </a:lnTo>
                  <a:lnTo>
                    <a:pt x="71951" y="171930"/>
                  </a:lnTo>
                  <a:lnTo>
                    <a:pt x="123473" y="168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115508" y="1141819"/>
              <a:ext cx="191685" cy="153653"/>
            </a:xfrm>
            <a:custGeom>
              <a:avLst/>
              <a:gdLst/>
              <a:ahLst/>
              <a:cxnLst/>
              <a:rect l="0" t="0" r="0" b="0"/>
              <a:pathLst>
                <a:path w="191685" h="153653">
                  <a:moveTo>
                    <a:pt x="149569" y="90015"/>
                  </a:moveTo>
                  <a:lnTo>
                    <a:pt x="134997" y="47323"/>
                  </a:lnTo>
                  <a:lnTo>
                    <a:pt x="122036" y="27757"/>
                  </a:lnTo>
                  <a:lnTo>
                    <a:pt x="104578" y="11262"/>
                  </a:lnTo>
                  <a:lnTo>
                    <a:pt x="82000" y="2371"/>
                  </a:lnTo>
                  <a:lnTo>
                    <a:pt x="69429" y="0"/>
                  </a:lnTo>
                  <a:lnTo>
                    <a:pt x="46101" y="3605"/>
                  </a:lnTo>
                  <a:lnTo>
                    <a:pt x="34967" y="7842"/>
                  </a:lnTo>
                  <a:lnTo>
                    <a:pt x="19477" y="21908"/>
                  </a:lnTo>
                  <a:lnTo>
                    <a:pt x="4179" y="52677"/>
                  </a:lnTo>
                  <a:lnTo>
                    <a:pt x="0" y="65123"/>
                  </a:lnTo>
                  <a:lnTo>
                    <a:pt x="1595" y="91430"/>
                  </a:lnTo>
                  <a:lnTo>
                    <a:pt x="10104" y="116380"/>
                  </a:lnTo>
                  <a:lnTo>
                    <a:pt x="21684" y="135268"/>
                  </a:lnTo>
                  <a:lnTo>
                    <a:pt x="29218" y="138901"/>
                  </a:lnTo>
                  <a:lnTo>
                    <a:pt x="37750" y="138983"/>
                  </a:lnTo>
                  <a:lnTo>
                    <a:pt x="55419" y="132835"/>
                  </a:lnTo>
                  <a:lnTo>
                    <a:pt x="71070" y="122304"/>
                  </a:lnTo>
                  <a:lnTo>
                    <a:pt x="82705" y="106705"/>
                  </a:lnTo>
                  <a:lnTo>
                    <a:pt x="87446" y="97632"/>
                  </a:lnTo>
                  <a:lnTo>
                    <a:pt x="92946" y="95093"/>
                  </a:lnTo>
                  <a:lnTo>
                    <a:pt x="98952" y="96910"/>
                  </a:lnTo>
                  <a:lnTo>
                    <a:pt x="111865" y="108287"/>
                  </a:lnTo>
                  <a:lnTo>
                    <a:pt x="146179" y="148616"/>
                  </a:lnTo>
                  <a:lnTo>
                    <a:pt x="154328" y="152479"/>
                  </a:lnTo>
                  <a:lnTo>
                    <a:pt x="172742" y="153652"/>
                  </a:lnTo>
                  <a:lnTo>
                    <a:pt x="179056" y="152326"/>
                  </a:lnTo>
                  <a:lnTo>
                    <a:pt x="183265" y="150273"/>
                  </a:lnTo>
                  <a:lnTo>
                    <a:pt x="191684" y="142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328377" y="958093"/>
              <a:ext cx="31458" cy="315856"/>
            </a:xfrm>
            <a:custGeom>
              <a:avLst/>
              <a:gdLst/>
              <a:ahLst/>
              <a:cxnLst/>
              <a:rect l="0" t="0" r="0" b="0"/>
              <a:pathLst>
                <a:path w="31458" h="315856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4315"/>
                  </a:lnTo>
                  <a:lnTo>
                    <a:pt x="5499" y="217402"/>
                  </a:lnTo>
                  <a:lnTo>
                    <a:pt x="11772" y="278167"/>
                  </a:lnTo>
                  <a:lnTo>
                    <a:pt x="24585" y="309367"/>
                  </a:lnTo>
                  <a:lnTo>
                    <a:pt x="26875" y="312700"/>
                  </a:lnTo>
                  <a:lnTo>
                    <a:pt x="314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437092" y="1087362"/>
              <a:ext cx="139083" cy="207609"/>
            </a:xfrm>
            <a:custGeom>
              <a:avLst/>
              <a:gdLst/>
              <a:ahLst/>
              <a:cxnLst/>
              <a:rect l="0" t="0" r="0" b="0"/>
              <a:pathLst>
                <a:path w="139083" h="207609">
                  <a:moveTo>
                    <a:pt x="133312" y="18130"/>
                  </a:moveTo>
                  <a:lnTo>
                    <a:pt x="98520" y="3659"/>
                  </a:lnTo>
                  <a:lnTo>
                    <a:pt x="69106" y="0"/>
                  </a:lnTo>
                  <a:lnTo>
                    <a:pt x="42775" y="4613"/>
                  </a:lnTo>
                  <a:lnTo>
                    <a:pt x="30840" y="9118"/>
                  </a:lnTo>
                  <a:lnTo>
                    <a:pt x="14459" y="23483"/>
                  </a:lnTo>
                  <a:lnTo>
                    <a:pt x="8453" y="32227"/>
                  </a:lnTo>
                  <a:lnTo>
                    <a:pt x="0" y="66890"/>
                  </a:lnTo>
                  <a:lnTo>
                    <a:pt x="2324" y="76373"/>
                  </a:lnTo>
                  <a:lnTo>
                    <a:pt x="7382" y="83865"/>
                  </a:lnTo>
                  <a:lnTo>
                    <a:pt x="22361" y="95309"/>
                  </a:lnTo>
                  <a:lnTo>
                    <a:pt x="81096" y="119594"/>
                  </a:lnTo>
                  <a:lnTo>
                    <a:pt x="111212" y="131512"/>
                  </a:lnTo>
                  <a:lnTo>
                    <a:pt x="127779" y="143001"/>
                  </a:lnTo>
                  <a:lnTo>
                    <a:pt x="136702" y="162145"/>
                  </a:lnTo>
                  <a:lnTo>
                    <a:pt x="139082" y="173802"/>
                  </a:lnTo>
                  <a:lnTo>
                    <a:pt x="138328" y="183912"/>
                  </a:lnTo>
                  <a:lnTo>
                    <a:pt x="131252" y="201385"/>
                  </a:lnTo>
                  <a:lnTo>
                    <a:pt x="123750" y="205811"/>
                  </a:lnTo>
                  <a:lnTo>
                    <a:pt x="102936" y="207608"/>
                  </a:lnTo>
                  <a:lnTo>
                    <a:pt x="70499" y="202043"/>
                  </a:lnTo>
                  <a:lnTo>
                    <a:pt x="17499" y="17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598935" y="1137077"/>
              <a:ext cx="188183" cy="165372"/>
            </a:xfrm>
            <a:custGeom>
              <a:avLst/>
              <a:gdLst/>
              <a:ahLst/>
              <a:cxnLst/>
              <a:rect l="0" t="0" r="0" b="0"/>
              <a:pathLst>
                <a:path w="188183" h="165372">
                  <a:moveTo>
                    <a:pt x="118868" y="21057"/>
                  </a:moveTo>
                  <a:lnTo>
                    <a:pt x="107690" y="9879"/>
                  </a:lnTo>
                  <a:lnTo>
                    <a:pt x="89724" y="4391"/>
                  </a:lnTo>
                  <a:lnTo>
                    <a:pt x="78382" y="2927"/>
                  </a:lnTo>
                  <a:lnTo>
                    <a:pt x="59540" y="7540"/>
                  </a:lnTo>
                  <a:lnTo>
                    <a:pt x="28380" y="29566"/>
                  </a:lnTo>
                  <a:lnTo>
                    <a:pt x="12378" y="55164"/>
                  </a:lnTo>
                  <a:lnTo>
                    <a:pt x="228" y="84975"/>
                  </a:lnTo>
                  <a:lnTo>
                    <a:pt x="0" y="95255"/>
                  </a:lnTo>
                  <a:lnTo>
                    <a:pt x="5987" y="116035"/>
                  </a:lnTo>
                  <a:lnTo>
                    <a:pt x="22511" y="141876"/>
                  </a:lnTo>
                  <a:lnTo>
                    <a:pt x="41727" y="153913"/>
                  </a:lnTo>
                  <a:lnTo>
                    <a:pt x="65866" y="161993"/>
                  </a:lnTo>
                  <a:lnTo>
                    <a:pt x="104594" y="165371"/>
                  </a:lnTo>
                  <a:lnTo>
                    <a:pt x="127732" y="162016"/>
                  </a:lnTo>
                  <a:lnTo>
                    <a:pt x="146594" y="153506"/>
                  </a:lnTo>
                  <a:lnTo>
                    <a:pt x="162776" y="140754"/>
                  </a:lnTo>
                  <a:lnTo>
                    <a:pt x="177767" y="123389"/>
                  </a:lnTo>
                  <a:lnTo>
                    <a:pt x="185990" y="100853"/>
                  </a:lnTo>
                  <a:lnTo>
                    <a:pt x="188182" y="88292"/>
                  </a:lnTo>
                  <a:lnTo>
                    <a:pt x="186135" y="77579"/>
                  </a:lnTo>
                  <a:lnTo>
                    <a:pt x="174500" y="59436"/>
                  </a:lnTo>
                  <a:lnTo>
                    <a:pt x="145672" y="29895"/>
                  </a:lnTo>
                  <a:lnTo>
                    <a:pt x="872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4921" y="1697804"/>
              <a:ext cx="218458" cy="245982"/>
            </a:xfrm>
            <a:custGeom>
              <a:avLst/>
              <a:gdLst/>
              <a:ahLst/>
              <a:cxnLst/>
              <a:rect l="0" t="0" r="0" b="0"/>
              <a:pathLst>
                <a:path w="218458" h="245982">
                  <a:moveTo>
                    <a:pt x="144757" y="60455"/>
                  </a:moveTo>
                  <a:lnTo>
                    <a:pt x="155936" y="43687"/>
                  </a:lnTo>
                  <a:lnTo>
                    <a:pt x="156889" y="36408"/>
                  </a:lnTo>
                  <a:lnTo>
                    <a:pt x="151709" y="22081"/>
                  </a:lnTo>
                  <a:lnTo>
                    <a:pt x="138488" y="11034"/>
                  </a:lnTo>
                  <a:lnTo>
                    <a:pt x="130049" y="6451"/>
                  </a:lnTo>
                  <a:lnTo>
                    <a:pt x="90227" y="0"/>
                  </a:lnTo>
                  <a:lnTo>
                    <a:pt x="64369" y="4730"/>
                  </a:lnTo>
                  <a:lnTo>
                    <a:pt x="52561" y="9267"/>
                  </a:lnTo>
                  <a:lnTo>
                    <a:pt x="36321" y="23666"/>
                  </a:lnTo>
                  <a:lnTo>
                    <a:pt x="16363" y="61507"/>
                  </a:lnTo>
                  <a:lnTo>
                    <a:pt x="2325" y="103946"/>
                  </a:lnTo>
                  <a:lnTo>
                    <a:pt x="0" y="141451"/>
                  </a:lnTo>
                  <a:lnTo>
                    <a:pt x="3602" y="164303"/>
                  </a:lnTo>
                  <a:lnTo>
                    <a:pt x="12221" y="183039"/>
                  </a:lnTo>
                  <a:lnTo>
                    <a:pt x="36819" y="214130"/>
                  </a:lnTo>
                  <a:lnTo>
                    <a:pt x="62863" y="235710"/>
                  </a:lnTo>
                  <a:lnTo>
                    <a:pt x="85743" y="243631"/>
                  </a:lnTo>
                  <a:lnTo>
                    <a:pt x="112679" y="245981"/>
                  </a:lnTo>
                  <a:lnTo>
                    <a:pt x="171393" y="237959"/>
                  </a:lnTo>
                  <a:lnTo>
                    <a:pt x="200223" y="228472"/>
                  </a:lnTo>
                  <a:lnTo>
                    <a:pt x="218457" y="21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80489" y="1755314"/>
              <a:ext cx="154431" cy="165145"/>
            </a:xfrm>
            <a:custGeom>
              <a:avLst/>
              <a:gdLst/>
              <a:ahLst/>
              <a:cxnLst/>
              <a:rect l="0" t="0" r="0" b="0"/>
              <a:pathLst>
                <a:path w="154431" h="165145">
                  <a:moveTo>
                    <a:pt x="119759" y="24002"/>
                  </a:moveTo>
                  <a:lnTo>
                    <a:pt x="101778" y="8361"/>
                  </a:lnTo>
                  <a:lnTo>
                    <a:pt x="84862" y="282"/>
                  </a:lnTo>
                  <a:lnTo>
                    <a:pt x="75437" y="0"/>
                  </a:lnTo>
                  <a:lnTo>
                    <a:pt x="55607" y="5925"/>
                  </a:lnTo>
                  <a:lnTo>
                    <a:pt x="30301" y="22415"/>
                  </a:lnTo>
                  <a:lnTo>
                    <a:pt x="18389" y="41624"/>
                  </a:lnTo>
                  <a:lnTo>
                    <a:pt x="1209" y="86494"/>
                  </a:lnTo>
                  <a:lnTo>
                    <a:pt x="0" y="107928"/>
                  </a:lnTo>
                  <a:lnTo>
                    <a:pt x="4532" y="129153"/>
                  </a:lnTo>
                  <a:lnTo>
                    <a:pt x="14345" y="150284"/>
                  </a:lnTo>
                  <a:lnTo>
                    <a:pt x="22577" y="157323"/>
                  </a:lnTo>
                  <a:lnTo>
                    <a:pt x="44202" y="165144"/>
                  </a:lnTo>
                  <a:lnTo>
                    <a:pt x="77095" y="163957"/>
                  </a:lnTo>
                  <a:lnTo>
                    <a:pt x="109068" y="150608"/>
                  </a:lnTo>
                  <a:lnTo>
                    <a:pt x="135179" y="131835"/>
                  </a:lnTo>
                  <a:lnTo>
                    <a:pt x="152144" y="105865"/>
                  </a:lnTo>
                  <a:lnTo>
                    <a:pt x="154430" y="86122"/>
                  </a:lnTo>
                  <a:lnTo>
                    <a:pt x="150376" y="66818"/>
                  </a:lnTo>
                  <a:lnTo>
                    <a:pt x="119759" y="13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95005" y="1753830"/>
              <a:ext cx="168457" cy="130772"/>
            </a:xfrm>
            <a:custGeom>
              <a:avLst/>
              <a:gdLst/>
              <a:ahLst/>
              <a:cxnLst/>
              <a:rect l="0" t="0" r="0" b="0"/>
              <a:pathLst>
                <a:path w="168457" h="130772">
                  <a:moveTo>
                    <a:pt x="0" y="46543"/>
                  </a:moveTo>
                  <a:lnTo>
                    <a:pt x="25194" y="100418"/>
                  </a:lnTo>
                  <a:lnTo>
                    <a:pt x="35411" y="124117"/>
                  </a:lnTo>
                  <a:lnTo>
                    <a:pt x="23579" y="65053"/>
                  </a:lnTo>
                  <a:lnTo>
                    <a:pt x="24517" y="39562"/>
                  </a:lnTo>
                  <a:lnTo>
                    <a:pt x="32733" y="16534"/>
                  </a:lnTo>
                  <a:lnTo>
                    <a:pt x="40539" y="8989"/>
                  </a:lnTo>
                  <a:lnTo>
                    <a:pt x="61691" y="607"/>
                  </a:lnTo>
                  <a:lnTo>
                    <a:pt x="83570" y="0"/>
                  </a:lnTo>
                  <a:lnTo>
                    <a:pt x="103823" y="4800"/>
                  </a:lnTo>
                  <a:lnTo>
                    <a:pt x="135888" y="26945"/>
                  </a:lnTo>
                  <a:lnTo>
                    <a:pt x="149302" y="41342"/>
                  </a:lnTo>
                  <a:lnTo>
                    <a:pt x="159163" y="59439"/>
                  </a:lnTo>
                  <a:lnTo>
                    <a:pt x="167232" y="112120"/>
                  </a:lnTo>
                  <a:lnTo>
                    <a:pt x="168456" y="130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12184" y="1734325"/>
              <a:ext cx="180364" cy="292458"/>
            </a:xfrm>
            <a:custGeom>
              <a:avLst/>
              <a:gdLst/>
              <a:ahLst/>
              <a:cxnLst/>
              <a:rect l="0" t="0" r="0" b="0"/>
              <a:pathLst>
                <a:path w="180364" h="292458">
                  <a:moveTo>
                    <a:pt x="140790" y="55519"/>
                  </a:moveTo>
                  <a:lnTo>
                    <a:pt x="95008" y="7644"/>
                  </a:lnTo>
                  <a:lnTo>
                    <a:pt x="85702" y="2545"/>
                  </a:lnTo>
                  <a:lnTo>
                    <a:pt x="62884" y="0"/>
                  </a:lnTo>
                  <a:lnTo>
                    <a:pt x="38315" y="3938"/>
                  </a:lnTo>
                  <a:lnTo>
                    <a:pt x="15697" y="13487"/>
                  </a:lnTo>
                  <a:lnTo>
                    <a:pt x="8261" y="22818"/>
                  </a:lnTo>
                  <a:lnTo>
                    <a:pt x="0" y="48784"/>
                  </a:lnTo>
                  <a:lnTo>
                    <a:pt x="938" y="85109"/>
                  </a:lnTo>
                  <a:lnTo>
                    <a:pt x="8834" y="104155"/>
                  </a:lnTo>
                  <a:lnTo>
                    <a:pt x="14214" y="112510"/>
                  </a:lnTo>
                  <a:lnTo>
                    <a:pt x="21311" y="116910"/>
                  </a:lnTo>
                  <a:lnTo>
                    <a:pt x="38555" y="118679"/>
                  </a:lnTo>
                  <a:lnTo>
                    <a:pt x="54798" y="112446"/>
                  </a:lnTo>
                  <a:lnTo>
                    <a:pt x="84289" y="89381"/>
                  </a:lnTo>
                  <a:lnTo>
                    <a:pt x="92594" y="87452"/>
                  </a:lnTo>
                  <a:lnTo>
                    <a:pt x="111181" y="91548"/>
                  </a:lnTo>
                  <a:lnTo>
                    <a:pt x="118711" y="97086"/>
                  </a:lnTo>
                  <a:lnTo>
                    <a:pt x="130197" y="112598"/>
                  </a:lnTo>
                  <a:lnTo>
                    <a:pt x="153967" y="169721"/>
                  </a:lnTo>
                  <a:lnTo>
                    <a:pt x="174328" y="213128"/>
                  </a:lnTo>
                  <a:lnTo>
                    <a:pt x="180363" y="250527"/>
                  </a:lnTo>
                  <a:lnTo>
                    <a:pt x="175535" y="271261"/>
                  </a:lnTo>
                  <a:lnTo>
                    <a:pt x="170972" y="280065"/>
                  </a:lnTo>
                  <a:lnTo>
                    <a:pt x="162082" y="285935"/>
                  </a:lnTo>
                  <a:lnTo>
                    <a:pt x="136605" y="292457"/>
                  </a:lnTo>
                  <a:lnTo>
                    <a:pt x="80995" y="289408"/>
                  </a:lnTo>
                  <a:lnTo>
                    <a:pt x="24976" y="2871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05616" y="1726673"/>
              <a:ext cx="115815" cy="139576"/>
            </a:xfrm>
            <a:custGeom>
              <a:avLst/>
              <a:gdLst/>
              <a:ahLst/>
              <a:cxnLst/>
              <a:rect l="0" t="0" r="0" b="0"/>
              <a:pathLst>
                <a:path w="115815" h="139576">
                  <a:moveTo>
                    <a:pt x="0" y="63171"/>
                  </a:moveTo>
                  <a:lnTo>
                    <a:pt x="17958" y="117046"/>
                  </a:lnTo>
                  <a:lnTo>
                    <a:pt x="24749" y="137418"/>
                  </a:lnTo>
                  <a:lnTo>
                    <a:pt x="27028" y="139575"/>
                  </a:lnTo>
                  <a:lnTo>
                    <a:pt x="28547" y="136334"/>
                  </a:lnTo>
                  <a:lnTo>
                    <a:pt x="29560" y="129494"/>
                  </a:lnTo>
                  <a:lnTo>
                    <a:pt x="24446" y="112535"/>
                  </a:lnTo>
                  <a:lnTo>
                    <a:pt x="16714" y="92130"/>
                  </a:lnTo>
                  <a:lnTo>
                    <a:pt x="13278" y="67463"/>
                  </a:lnTo>
                  <a:lnTo>
                    <a:pt x="17990" y="47141"/>
                  </a:lnTo>
                  <a:lnTo>
                    <a:pt x="40078" y="15031"/>
                  </a:lnTo>
                  <a:lnTo>
                    <a:pt x="59537" y="668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96593" y="1716145"/>
              <a:ext cx="97211" cy="121296"/>
            </a:xfrm>
            <a:custGeom>
              <a:avLst/>
              <a:gdLst/>
              <a:ahLst/>
              <a:cxnLst/>
              <a:rect l="0" t="0" r="0" b="0"/>
              <a:pathLst>
                <a:path w="97211" h="121296">
                  <a:moveTo>
                    <a:pt x="9065" y="31585"/>
                  </a:moveTo>
                  <a:lnTo>
                    <a:pt x="731" y="69063"/>
                  </a:lnTo>
                  <a:lnTo>
                    <a:pt x="0" y="81137"/>
                  </a:lnTo>
                  <a:lnTo>
                    <a:pt x="5426" y="100791"/>
                  </a:lnTo>
                  <a:lnTo>
                    <a:pt x="10148" y="109308"/>
                  </a:lnTo>
                  <a:lnTo>
                    <a:pt x="17976" y="114986"/>
                  </a:lnTo>
                  <a:lnTo>
                    <a:pt x="39151" y="121295"/>
                  </a:lnTo>
                  <a:lnTo>
                    <a:pt x="49010" y="120637"/>
                  </a:lnTo>
                  <a:lnTo>
                    <a:pt x="66202" y="113668"/>
                  </a:lnTo>
                  <a:lnTo>
                    <a:pt x="78523" y="99652"/>
                  </a:lnTo>
                  <a:lnTo>
                    <a:pt x="95964" y="62058"/>
                  </a:lnTo>
                  <a:lnTo>
                    <a:pt x="97210" y="38500"/>
                  </a:lnTo>
                  <a:lnTo>
                    <a:pt x="932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52426" y="1681932"/>
              <a:ext cx="126974" cy="145401"/>
            </a:xfrm>
            <a:custGeom>
              <a:avLst/>
              <a:gdLst/>
              <a:ahLst/>
              <a:cxnLst/>
              <a:rect l="0" t="0" r="0" b="0"/>
              <a:pathLst>
                <a:path w="126974" h="145401">
                  <a:moveTo>
                    <a:pt x="32216" y="76327"/>
                  </a:moveTo>
                  <a:lnTo>
                    <a:pt x="74908" y="73207"/>
                  </a:lnTo>
                  <a:lnTo>
                    <a:pt x="85244" y="70737"/>
                  </a:lnTo>
                  <a:lnTo>
                    <a:pt x="93304" y="65582"/>
                  </a:lnTo>
                  <a:lnTo>
                    <a:pt x="105380" y="50494"/>
                  </a:lnTo>
                  <a:lnTo>
                    <a:pt x="106728" y="41557"/>
                  </a:lnTo>
                  <a:lnTo>
                    <a:pt x="101987" y="22269"/>
                  </a:lnTo>
                  <a:lnTo>
                    <a:pt x="88962" y="8237"/>
                  </a:lnTo>
                  <a:lnTo>
                    <a:pt x="80575" y="2858"/>
                  </a:lnTo>
                  <a:lnTo>
                    <a:pt x="61898" y="0"/>
                  </a:lnTo>
                  <a:lnTo>
                    <a:pt x="52004" y="876"/>
                  </a:lnTo>
                  <a:lnTo>
                    <a:pt x="34771" y="8088"/>
                  </a:lnTo>
                  <a:lnTo>
                    <a:pt x="19314" y="20262"/>
                  </a:lnTo>
                  <a:lnTo>
                    <a:pt x="4645" y="37371"/>
                  </a:lnTo>
                  <a:lnTo>
                    <a:pt x="967" y="46847"/>
                  </a:lnTo>
                  <a:lnTo>
                    <a:pt x="0" y="66734"/>
                  </a:lnTo>
                  <a:lnTo>
                    <a:pt x="6033" y="103250"/>
                  </a:lnTo>
                  <a:lnTo>
                    <a:pt x="18240" y="123778"/>
                  </a:lnTo>
                  <a:lnTo>
                    <a:pt x="26408" y="132527"/>
                  </a:lnTo>
                  <a:lnTo>
                    <a:pt x="51082" y="142249"/>
                  </a:lnTo>
                  <a:lnTo>
                    <a:pt x="79205" y="145400"/>
                  </a:lnTo>
                  <a:lnTo>
                    <a:pt x="126973" y="139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42570" y="1695289"/>
              <a:ext cx="130344" cy="126142"/>
            </a:xfrm>
            <a:custGeom>
              <a:avLst/>
              <a:gdLst/>
              <a:ahLst/>
              <a:cxnLst/>
              <a:rect l="0" t="0" r="0" b="0"/>
              <a:pathLst>
                <a:path w="130344" h="126142">
                  <a:moveTo>
                    <a:pt x="0" y="41913"/>
                  </a:moveTo>
                  <a:lnTo>
                    <a:pt x="6065" y="104387"/>
                  </a:lnTo>
                  <a:lnTo>
                    <a:pt x="3475" y="96195"/>
                  </a:lnTo>
                  <a:lnTo>
                    <a:pt x="9091" y="60044"/>
                  </a:lnTo>
                  <a:lnTo>
                    <a:pt x="19331" y="24798"/>
                  </a:lnTo>
                  <a:lnTo>
                    <a:pt x="30428" y="6620"/>
                  </a:lnTo>
                  <a:lnTo>
                    <a:pt x="37833" y="2007"/>
                  </a:lnTo>
                  <a:lnTo>
                    <a:pt x="55419" y="0"/>
                  </a:lnTo>
                  <a:lnTo>
                    <a:pt x="71814" y="6127"/>
                  </a:lnTo>
                  <a:lnTo>
                    <a:pt x="86899" y="17819"/>
                  </a:lnTo>
                  <a:lnTo>
                    <a:pt x="107376" y="44132"/>
                  </a:lnTo>
                  <a:lnTo>
                    <a:pt x="129202" y="94848"/>
                  </a:lnTo>
                  <a:lnTo>
                    <a:pt x="130343" y="109503"/>
                  </a:lnTo>
                  <a:lnTo>
                    <a:pt x="126341" y="126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32082" y="1526632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0" y="58617"/>
                  </a:lnTo>
                  <a:lnTo>
                    <a:pt x="8406" y="120026"/>
                  </a:lnTo>
                  <a:lnTo>
                    <a:pt x="21331" y="181549"/>
                  </a:lnTo>
                  <a:lnTo>
                    <a:pt x="35149" y="244092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47854" y="1631917"/>
              <a:ext cx="210572" cy="42115"/>
            </a:xfrm>
            <a:custGeom>
              <a:avLst/>
              <a:gdLst/>
              <a:ahLst/>
              <a:cxnLst/>
              <a:rect l="0" t="0" r="0" b="0"/>
              <a:pathLst>
                <a:path w="210572" h="42115">
                  <a:moveTo>
                    <a:pt x="210571" y="0"/>
                  </a:moveTo>
                  <a:lnTo>
                    <a:pt x="161640" y="11453"/>
                  </a:lnTo>
                  <a:lnTo>
                    <a:pt x="113794" y="21331"/>
                  </a:lnTo>
                  <a:lnTo>
                    <a:pt x="62573" y="28547"/>
                  </a:lnTo>
                  <a:lnTo>
                    <a:pt x="2283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11067" y="18003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600332" y="326383"/>
            <a:ext cx="1368705" cy="2042529"/>
          </a:xfrm>
          <a:custGeom>
            <a:avLst/>
            <a:gdLst/>
            <a:ahLst/>
            <a:cxnLst/>
            <a:rect l="0" t="0" r="0" b="0"/>
            <a:pathLst>
              <a:path w="1368705" h="2042529">
                <a:moveTo>
                  <a:pt x="684465" y="0"/>
                </a:moveTo>
                <a:lnTo>
                  <a:pt x="1368704" y="2042528"/>
                </a:lnTo>
                <a:lnTo>
                  <a:pt x="0" y="204252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863544" y="1126549"/>
            <a:ext cx="831752" cy="178985"/>
            <a:chOff x="1863544" y="1126549"/>
            <a:chExt cx="831752" cy="178985"/>
          </a:xfrm>
        </p:grpSpPr>
        <p:sp>
          <p:nvSpPr>
            <p:cNvPr id="3" name="Freeform 2"/>
            <p:cNvSpPr/>
            <p:nvPr/>
          </p:nvSpPr>
          <p:spPr>
            <a:xfrm>
              <a:off x="1863544" y="1158134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0" y="0"/>
                  </a:moveTo>
                  <a:lnTo>
                    <a:pt x="45781" y="55660"/>
                  </a:lnTo>
                  <a:lnTo>
                    <a:pt x="77905" y="82003"/>
                  </a:lnTo>
                  <a:lnTo>
                    <a:pt x="134868" y="119030"/>
                  </a:lnTo>
                  <a:lnTo>
                    <a:pt x="164247" y="141102"/>
                  </a:lnTo>
                  <a:lnTo>
                    <a:pt x="17898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4197" y="1126549"/>
              <a:ext cx="221099" cy="157928"/>
            </a:xfrm>
            <a:custGeom>
              <a:avLst/>
              <a:gdLst/>
              <a:ahLst/>
              <a:cxnLst/>
              <a:rect l="0" t="0" r="0" b="0"/>
              <a:pathLst>
                <a:path w="221099" h="157928">
                  <a:moveTo>
                    <a:pt x="221098" y="0"/>
                  </a:moveTo>
                  <a:lnTo>
                    <a:pt x="166053" y="35916"/>
                  </a:lnTo>
                  <a:lnTo>
                    <a:pt x="104029" y="77281"/>
                  </a:lnTo>
                  <a:lnTo>
                    <a:pt x="50284" y="119329"/>
                  </a:lnTo>
                  <a:lnTo>
                    <a:pt x="11319" y="14428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329151" y="2307519"/>
            <a:ext cx="239596" cy="242578"/>
            <a:chOff x="1329151" y="2307519"/>
            <a:chExt cx="239596" cy="242578"/>
          </a:xfrm>
        </p:grpSpPr>
        <p:sp>
          <p:nvSpPr>
            <p:cNvPr id="6" name="Freeform 5"/>
            <p:cNvSpPr/>
            <p:nvPr/>
          </p:nvSpPr>
          <p:spPr>
            <a:xfrm>
              <a:off x="1329151" y="2307519"/>
              <a:ext cx="239596" cy="242578"/>
            </a:xfrm>
            <a:custGeom>
              <a:avLst/>
              <a:gdLst/>
              <a:ahLst/>
              <a:cxnLst/>
              <a:rect l="0" t="0" r="0" b="0"/>
              <a:pathLst>
                <a:path w="239596" h="242578">
                  <a:moveTo>
                    <a:pt x="60610" y="82450"/>
                  </a:moveTo>
                  <a:lnTo>
                    <a:pt x="44969" y="110006"/>
                  </a:lnTo>
                  <a:lnTo>
                    <a:pt x="29401" y="163109"/>
                  </a:lnTo>
                  <a:lnTo>
                    <a:pt x="11527" y="218850"/>
                  </a:lnTo>
                  <a:lnTo>
                    <a:pt x="4480" y="240168"/>
                  </a:lnTo>
                  <a:lnTo>
                    <a:pt x="2133" y="242577"/>
                  </a:lnTo>
                  <a:lnTo>
                    <a:pt x="568" y="239504"/>
                  </a:lnTo>
                  <a:lnTo>
                    <a:pt x="0" y="224781"/>
                  </a:lnTo>
                  <a:lnTo>
                    <a:pt x="12277" y="170949"/>
                  </a:lnTo>
                  <a:lnTo>
                    <a:pt x="41669" y="112947"/>
                  </a:lnTo>
                  <a:lnTo>
                    <a:pt x="73062" y="54244"/>
                  </a:lnTo>
                  <a:lnTo>
                    <a:pt x="96778" y="17823"/>
                  </a:lnTo>
                  <a:lnTo>
                    <a:pt x="110220" y="2644"/>
                  </a:lnTo>
                  <a:lnTo>
                    <a:pt x="117080" y="0"/>
                  </a:lnTo>
                  <a:lnTo>
                    <a:pt x="123993" y="577"/>
                  </a:lnTo>
                  <a:lnTo>
                    <a:pt x="130942" y="3301"/>
                  </a:lnTo>
                  <a:lnTo>
                    <a:pt x="151899" y="23903"/>
                  </a:lnTo>
                  <a:lnTo>
                    <a:pt x="171536" y="63476"/>
                  </a:lnTo>
                  <a:lnTo>
                    <a:pt x="185374" y="100484"/>
                  </a:lnTo>
                  <a:lnTo>
                    <a:pt x="219066" y="161340"/>
                  </a:lnTo>
                  <a:lnTo>
                    <a:pt x="236083" y="212378"/>
                  </a:lnTo>
                  <a:lnTo>
                    <a:pt x="239595" y="229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2442611"/>
              <a:ext cx="94757" cy="13548"/>
            </a:xfrm>
            <a:custGeom>
              <a:avLst/>
              <a:gdLst/>
              <a:ahLst/>
              <a:cxnLst/>
              <a:rect l="0" t="0" r="0" b="0"/>
              <a:pathLst>
                <a:path w="94757" h="13548">
                  <a:moveTo>
                    <a:pt x="94756" y="0"/>
                  </a:moveTo>
                  <a:lnTo>
                    <a:pt x="77989" y="11178"/>
                  </a:lnTo>
                  <a:lnTo>
                    <a:pt x="60398" y="1354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2158342" y="39729"/>
            <a:ext cx="213015" cy="247479"/>
          </a:xfrm>
          <a:custGeom>
            <a:avLst/>
            <a:gdLst/>
            <a:ahLst/>
            <a:cxnLst/>
            <a:rect l="0" t="0" r="0" b="0"/>
            <a:pathLst>
              <a:path w="213015" h="247479">
                <a:moveTo>
                  <a:pt x="0" y="76084"/>
                </a:moveTo>
                <a:lnTo>
                  <a:pt x="14654" y="129112"/>
                </a:lnTo>
                <a:lnTo>
                  <a:pt x="28197" y="185388"/>
                </a:lnTo>
                <a:lnTo>
                  <a:pt x="46804" y="247478"/>
                </a:lnTo>
                <a:lnTo>
                  <a:pt x="27711" y="190780"/>
                </a:lnTo>
                <a:lnTo>
                  <a:pt x="6987" y="128628"/>
                </a:lnTo>
                <a:lnTo>
                  <a:pt x="2070" y="91523"/>
                </a:lnTo>
                <a:lnTo>
                  <a:pt x="11725" y="34617"/>
                </a:lnTo>
                <a:lnTo>
                  <a:pt x="14836" y="23873"/>
                </a:lnTo>
                <a:lnTo>
                  <a:pt x="20419" y="15540"/>
                </a:lnTo>
                <a:lnTo>
                  <a:pt x="35981" y="3162"/>
                </a:lnTo>
                <a:lnTo>
                  <a:pt x="57715" y="0"/>
                </a:lnTo>
                <a:lnTo>
                  <a:pt x="81803" y="3665"/>
                </a:lnTo>
                <a:lnTo>
                  <a:pt x="104207" y="13092"/>
                </a:lnTo>
                <a:lnTo>
                  <a:pt x="111585" y="21221"/>
                </a:lnTo>
                <a:lnTo>
                  <a:pt x="119783" y="42732"/>
                </a:lnTo>
                <a:lnTo>
                  <a:pt x="119630" y="52679"/>
                </a:lnTo>
                <a:lnTo>
                  <a:pt x="113220" y="69971"/>
                </a:lnTo>
                <a:lnTo>
                  <a:pt x="96457" y="92860"/>
                </a:lnTo>
                <a:lnTo>
                  <a:pt x="71084" y="108871"/>
                </a:lnTo>
                <a:lnTo>
                  <a:pt x="51480" y="110933"/>
                </a:lnTo>
                <a:lnTo>
                  <a:pt x="41339" y="109845"/>
                </a:lnTo>
                <a:lnTo>
                  <a:pt x="38088" y="107950"/>
                </a:lnTo>
                <a:lnTo>
                  <a:pt x="39430" y="105517"/>
                </a:lnTo>
                <a:lnTo>
                  <a:pt x="66800" y="93206"/>
                </a:lnTo>
                <a:lnTo>
                  <a:pt x="85841" y="92663"/>
                </a:lnTo>
                <a:lnTo>
                  <a:pt x="126660" y="101846"/>
                </a:lnTo>
                <a:lnTo>
                  <a:pt x="189541" y="136467"/>
                </a:lnTo>
                <a:lnTo>
                  <a:pt x="204343" y="153224"/>
                </a:lnTo>
                <a:lnTo>
                  <a:pt x="209928" y="162605"/>
                </a:lnTo>
                <a:lnTo>
                  <a:pt x="213014" y="185508"/>
                </a:lnTo>
                <a:lnTo>
                  <a:pt x="212199" y="198166"/>
                </a:lnTo>
                <a:lnTo>
                  <a:pt x="208147" y="207775"/>
                </a:lnTo>
                <a:lnTo>
                  <a:pt x="194285" y="221571"/>
                </a:lnTo>
                <a:lnTo>
                  <a:pt x="185675" y="224548"/>
                </a:lnTo>
                <a:lnTo>
                  <a:pt x="126005" y="229796"/>
                </a:lnTo>
                <a:lnTo>
                  <a:pt x="66651" y="216956"/>
                </a:lnTo>
                <a:lnTo>
                  <a:pt x="52642" y="2129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055958" y="2297976"/>
            <a:ext cx="186820" cy="220665"/>
          </a:xfrm>
          <a:custGeom>
            <a:avLst/>
            <a:gdLst/>
            <a:ahLst/>
            <a:cxnLst/>
            <a:rect l="0" t="0" r="0" b="0"/>
            <a:pathLst>
              <a:path w="186820" h="220665">
                <a:moveTo>
                  <a:pt x="144705" y="39350"/>
                </a:moveTo>
                <a:lnTo>
                  <a:pt x="139116" y="22582"/>
                </a:lnTo>
                <a:lnTo>
                  <a:pt x="127013" y="11231"/>
                </a:lnTo>
                <a:lnTo>
                  <a:pt x="108766" y="3456"/>
                </a:lnTo>
                <a:lnTo>
                  <a:pt x="85058" y="0"/>
                </a:lnTo>
                <a:lnTo>
                  <a:pt x="65163" y="4704"/>
                </a:lnTo>
                <a:lnTo>
                  <a:pt x="33327" y="26787"/>
                </a:lnTo>
                <a:lnTo>
                  <a:pt x="17207" y="52395"/>
                </a:lnTo>
                <a:lnTo>
                  <a:pt x="2450" y="94829"/>
                </a:lnTo>
                <a:lnTo>
                  <a:pt x="0" y="138197"/>
                </a:lnTo>
                <a:lnTo>
                  <a:pt x="7333" y="174313"/>
                </a:lnTo>
                <a:lnTo>
                  <a:pt x="17750" y="196430"/>
                </a:lnTo>
                <a:lnTo>
                  <a:pt x="33298" y="211719"/>
                </a:lnTo>
                <a:lnTo>
                  <a:pt x="42358" y="217433"/>
                </a:lnTo>
                <a:lnTo>
                  <a:pt x="61783" y="220664"/>
                </a:lnTo>
                <a:lnTo>
                  <a:pt x="123762" y="207086"/>
                </a:lnTo>
                <a:lnTo>
                  <a:pt x="186819" y="18674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4653596" y="328128"/>
            <a:ext cx="1727053" cy="450981"/>
            <a:chOff x="4653596" y="328128"/>
            <a:chExt cx="1727053" cy="450981"/>
          </a:xfrm>
        </p:grpSpPr>
        <p:sp>
          <p:nvSpPr>
            <p:cNvPr id="11" name="Freeform 10"/>
            <p:cNvSpPr/>
            <p:nvPr/>
          </p:nvSpPr>
          <p:spPr>
            <a:xfrm>
              <a:off x="4653596" y="328128"/>
              <a:ext cx="378146" cy="440453"/>
            </a:xfrm>
            <a:custGeom>
              <a:avLst/>
              <a:gdLst/>
              <a:ahLst/>
              <a:cxnLst/>
              <a:rect l="0" t="0" r="0" b="0"/>
              <a:pathLst>
                <a:path w="378146" h="440453">
                  <a:moveTo>
                    <a:pt x="0" y="429923"/>
                  </a:moveTo>
                  <a:lnTo>
                    <a:pt x="14654" y="376896"/>
                  </a:lnTo>
                  <a:lnTo>
                    <a:pt x="28197" y="325515"/>
                  </a:lnTo>
                  <a:lnTo>
                    <a:pt x="42137" y="266493"/>
                  </a:lnTo>
                  <a:lnTo>
                    <a:pt x="59664" y="209487"/>
                  </a:lnTo>
                  <a:lnTo>
                    <a:pt x="77209" y="150680"/>
                  </a:lnTo>
                  <a:lnTo>
                    <a:pt x="94756" y="93673"/>
                  </a:lnTo>
                  <a:lnTo>
                    <a:pt x="119539" y="33220"/>
                  </a:lnTo>
                  <a:lnTo>
                    <a:pt x="128388" y="10286"/>
                  </a:lnTo>
                  <a:lnTo>
                    <a:pt x="134725" y="3936"/>
                  </a:lnTo>
                  <a:lnTo>
                    <a:pt x="142459" y="872"/>
                  </a:lnTo>
                  <a:lnTo>
                    <a:pt x="151125" y="0"/>
                  </a:lnTo>
                  <a:lnTo>
                    <a:pt x="159241" y="4098"/>
                  </a:lnTo>
                  <a:lnTo>
                    <a:pt x="174499" y="21129"/>
                  </a:lnTo>
                  <a:lnTo>
                    <a:pt x="208438" y="82642"/>
                  </a:lnTo>
                  <a:lnTo>
                    <a:pt x="239217" y="143480"/>
                  </a:lnTo>
                  <a:lnTo>
                    <a:pt x="267721" y="205246"/>
                  </a:lnTo>
                  <a:lnTo>
                    <a:pt x="301948" y="266585"/>
                  </a:lnTo>
                  <a:lnTo>
                    <a:pt x="333809" y="323926"/>
                  </a:lnTo>
                  <a:lnTo>
                    <a:pt x="349641" y="352893"/>
                  </a:lnTo>
                  <a:lnTo>
                    <a:pt x="375950" y="389231"/>
                  </a:lnTo>
                  <a:lnTo>
                    <a:pt x="378145" y="398116"/>
                  </a:lnTo>
                  <a:lnTo>
                    <a:pt x="377269" y="406379"/>
                  </a:lnTo>
                  <a:lnTo>
                    <a:pt x="374345" y="414227"/>
                  </a:lnTo>
                  <a:lnTo>
                    <a:pt x="367716" y="419459"/>
                  </a:lnTo>
                  <a:lnTo>
                    <a:pt x="347873" y="425273"/>
                  </a:lnTo>
                  <a:lnTo>
                    <a:pt x="297006" y="429005"/>
                  </a:lnTo>
                  <a:lnTo>
                    <a:pt x="241898" y="429742"/>
                  </a:lnTo>
                  <a:lnTo>
                    <a:pt x="180363" y="429887"/>
                  </a:lnTo>
                  <a:lnTo>
                    <a:pt x="120288" y="437152"/>
                  </a:lnTo>
                  <a:lnTo>
                    <a:pt x="63361" y="439800"/>
                  </a:lnTo>
                  <a:lnTo>
                    <a:pt x="10528" y="440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95792" y="376035"/>
              <a:ext cx="242157" cy="403074"/>
            </a:xfrm>
            <a:custGeom>
              <a:avLst/>
              <a:gdLst/>
              <a:ahLst/>
              <a:cxnLst/>
              <a:rect l="0" t="0" r="0" b="0"/>
              <a:pathLst>
                <a:path w="242157" h="403074">
                  <a:moveTo>
                    <a:pt x="0" y="403073"/>
                  </a:moveTo>
                  <a:lnTo>
                    <a:pt x="0" y="354143"/>
                  </a:lnTo>
                  <a:lnTo>
                    <a:pt x="0" y="295012"/>
                  </a:lnTo>
                  <a:lnTo>
                    <a:pt x="1170" y="238272"/>
                  </a:lnTo>
                  <a:lnTo>
                    <a:pt x="8334" y="182003"/>
                  </a:lnTo>
                  <a:lnTo>
                    <a:pt x="10095" y="125829"/>
                  </a:lnTo>
                  <a:lnTo>
                    <a:pt x="11613" y="70842"/>
                  </a:lnTo>
                  <a:lnTo>
                    <a:pt x="19583" y="8546"/>
                  </a:lnTo>
                  <a:lnTo>
                    <a:pt x="22414" y="2015"/>
                  </a:lnTo>
                  <a:lnTo>
                    <a:pt x="26641" y="0"/>
                  </a:lnTo>
                  <a:lnTo>
                    <a:pt x="31799" y="997"/>
                  </a:lnTo>
                  <a:lnTo>
                    <a:pt x="50236" y="13578"/>
                  </a:lnTo>
                  <a:lnTo>
                    <a:pt x="82279" y="72680"/>
                  </a:lnTo>
                  <a:lnTo>
                    <a:pt x="116019" y="131924"/>
                  </a:lnTo>
                  <a:lnTo>
                    <a:pt x="138341" y="185996"/>
                  </a:lnTo>
                  <a:lnTo>
                    <a:pt x="162421" y="240568"/>
                  </a:lnTo>
                  <a:lnTo>
                    <a:pt x="196662" y="297185"/>
                  </a:lnTo>
                  <a:lnTo>
                    <a:pt x="229593" y="355317"/>
                  </a:lnTo>
                  <a:lnTo>
                    <a:pt x="242156" y="371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48435" y="65276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37948" y="405435"/>
              <a:ext cx="248622" cy="360389"/>
            </a:xfrm>
            <a:custGeom>
              <a:avLst/>
              <a:gdLst/>
              <a:ahLst/>
              <a:cxnLst/>
              <a:rect l="0" t="0" r="0" b="0"/>
              <a:pathLst>
                <a:path w="248622" h="360389">
                  <a:moveTo>
                    <a:pt x="0" y="78875"/>
                  </a:moveTo>
                  <a:lnTo>
                    <a:pt x="23719" y="137492"/>
                  </a:lnTo>
                  <a:lnTo>
                    <a:pt x="38437" y="191666"/>
                  </a:lnTo>
                  <a:lnTo>
                    <a:pt x="52609" y="244308"/>
                  </a:lnTo>
                  <a:lnTo>
                    <a:pt x="70186" y="299576"/>
                  </a:lnTo>
                  <a:lnTo>
                    <a:pt x="77207" y="320854"/>
                  </a:lnTo>
                  <a:lnTo>
                    <a:pt x="77208" y="325592"/>
                  </a:lnTo>
                  <a:lnTo>
                    <a:pt x="74868" y="326411"/>
                  </a:lnTo>
                  <a:lnTo>
                    <a:pt x="70969" y="324618"/>
                  </a:lnTo>
                  <a:lnTo>
                    <a:pt x="63517" y="313266"/>
                  </a:lnTo>
                  <a:lnTo>
                    <a:pt x="45669" y="260130"/>
                  </a:lnTo>
                  <a:lnTo>
                    <a:pt x="28082" y="199927"/>
                  </a:lnTo>
                  <a:lnTo>
                    <a:pt x="21275" y="146374"/>
                  </a:lnTo>
                  <a:lnTo>
                    <a:pt x="15402" y="110573"/>
                  </a:lnTo>
                  <a:lnTo>
                    <a:pt x="19593" y="57147"/>
                  </a:lnTo>
                  <a:lnTo>
                    <a:pt x="22746" y="31784"/>
                  </a:lnTo>
                  <a:lnTo>
                    <a:pt x="31946" y="12712"/>
                  </a:lnTo>
                  <a:lnTo>
                    <a:pt x="40015" y="6691"/>
                  </a:lnTo>
                  <a:lnTo>
                    <a:pt x="61458" y="0"/>
                  </a:lnTo>
                  <a:lnTo>
                    <a:pt x="83467" y="3265"/>
                  </a:lnTo>
                  <a:lnTo>
                    <a:pt x="94249" y="7412"/>
                  </a:lnTo>
                  <a:lnTo>
                    <a:pt x="109348" y="21377"/>
                  </a:lnTo>
                  <a:lnTo>
                    <a:pt x="124427" y="52090"/>
                  </a:lnTo>
                  <a:lnTo>
                    <a:pt x="130170" y="76330"/>
                  </a:lnTo>
                  <a:lnTo>
                    <a:pt x="128823" y="98801"/>
                  </a:lnTo>
                  <a:lnTo>
                    <a:pt x="121205" y="117367"/>
                  </a:lnTo>
                  <a:lnTo>
                    <a:pt x="97252" y="148350"/>
                  </a:lnTo>
                  <a:lnTo>
                    <a:pt x="68603" y="166255"/>
                  </a:lnTo>
                  <a:lnTo>
                    <a:pt x="70302" y="166374"/>
                  </a:lnTo>
                  <a:lnTo>
                    <a:pt x="107611" y="157468"/>
                  </a:lnTo>
                  <a:lnTo>
                    <a:pt x="158234" y="167719"/>
                  </a:lnTo>
                  <a:lnTo>
                    <a:pt x="198932" y="189275"/>
                  </a:lnTo>
                  <a:lnTo>
                    <a:pt x="238038" y="222976"/>
                  </a:lnTo>
                  <a:lnTo>
                    <a:pt x="246174" y="243136"/>
                  </a:lnTo>
                  <a:lnTo>
                    <a:pt x="248621" y="266524"/>
                  </a:lnTo>
                  <a:lnTo>
                    <a:pt x="245809" y="288617"/>
                  </a:lnTo>
                  <a:lnTo>
                    <a:pt x="237540" y="307015"/>
                  </a:lnTo>
                  <a:lnTo>
                    <a:pt x="213168" y="337889"/>
                  </a:lnTo>
                  <a:lnTo>
                    <a:pt x="187163" y="353842"/>
                  </a:lnTo>
                  <a:lnTo>
                    <a:pt x="151642" y="360388"/>
                  </a:lnTo>
                  <a:lnTo>
                    <a:pt x="111482" y="351150"/>
                  </a:lnTo>
                  <a:lnTo>
                    <a:pt x="67904" y="328237"/>
                  </a:lnTo>
                  <a:lnTo>
                    <a:pt x="52642" y="31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69840" y="393542"/>
              <a:ext cx="241891" cy="338492"/>
            </a:xfrm>
            <a:custGeom>
              <a:avLst/>
              <a:gdLst/>
              <a:ahLst/>
              <a:cxnLst/>
              <a:rect l="0" t="0" r="0" b="0"/>
              <a:pathLst>
                <a:path w="241891" h="338492">
                  <a:moveTo>
                    <a:pt x="199776" y="48654"/>
                  </a:moveTo>
                  <a:lnTo>
                    <a:pt x="181796" y="24608"/>
                  </a:lnTo>
                  <a:lnTo>
                    <a:pt x="164879" y="10281"/>
                  </a:lnTo>
                  <a:lnTo>
                    <a:pt x="142542" y="2354"/>
                  </a:lnTo>
                  <a:lnTo>
                    <a:pt x="118187" y="0"/>
                  </a:lnTo>
                  <a:lnTo>
                    <a:pt x="83575" y="6422"/>
                  </a:lnTo>
                  <a:lnTo>
                    <a:pt x="57664" y="16626"/>
                  </a:lnTo>
                  <a:lnTo>
                    <a:pt x="36789" y="35200"/>
                  </a:lnTo>
                  <a:lnTo>
                    <a:pt x="20883" y="59052"/>
                  </a:lnTo>
                  <a:lnTo>
                    <a:pt x="6521" y="99958"/>
                  </a:lnTo>
                  <a:lnTo>
                    <a:pt x="1076" y="162470"/>
                  </a:lnTo>
                  <a:lnTo>
                    <a:pt x="0" y="220225"/>
                  </a:lnTo>
                  <a:lnTo>
                    <a:pt x="10992" y="262617"/>
                  </a:lnTo>
                  <a:lnTo>
                    <a:pt x="29067" y="299224"/>
                  </a:lnTo>
                  <a:lnTo>
                    <a:pt x="48646" y="318336"/>
                  </a:lnTo>
                  <a:lnTo>
                    <a:pt x="72946" y="332290"/>
                  </a:lnTo>
                  <a:lnTo>
                    <a:pt x="99344" y="338491"/>
                  </a:lnTo>
                  <a:lnTo>
                    <a:pt x="140513" y="336393"/>
                  </a:lnTo>
                  <a:lnTo>
                    <a:pt x="187940" y="316798"/>
                  </a:lnTo>
                  <a:lnTo>
                    <a:pt x="241890" y="280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06528" y="60012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464" y="58617"/>
                  </a:lnTo>
                  <a:lnTo>
                    <a:pt x="193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96000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99626" y="529351"/>
              <a:ext cx="181023" cy="204836"/>
            </a:xfrm>
            <a:custGeom>
              <a:avLst/>
              <a:gdLst/>
              <a:ahLst/>
              <a:cxnLst/>
              <a:rect l="0" t="0" r="0" b="0"/>
              <a:pathLst>
                <a:path w="181023" h="204836">
                  <a:moveTo>
                    <a:pt x="128001" y="18130"/>
                  </a:moveTo>
                  <a:lnTo>
                    <a:pt x="111233" y="6952"/>
                  </a:lnTo>
                  <a:lnTo>
                    <a:pt x="78449" y="0"/>
                  </a:lnTo>
                  <a:lnTo>
                    <a:pt x="55675" y="4613"/>
                  </a:lnTo>
                  <a:lnTo>
                    <a:pt x="26242" y="20364"/>
                  </a:lnTo>
                  <a:lnTo>
                    <a:pt x="11415" y="34331"/>
                  </a:lnTo>
                  <a:lnTo>
                    <a:pt x="925" y="52237"/>
                  </a:lnTo>
                  <a:lnTo>
                    <a:pt x="0" y="60755"/>
                  </a:lnTo>
                  <a:lnTo>
                    <a:pt x="5211" y="76459"/>
                  </a:lnTo>
                  <a:lnTo>
                    <a:pt x="12216" y="81583"/>
                  </a:lnTo>
                  <a:lnTo>
                    <a:pt x="75206" y="99336"/>
                  </a:lnTo>
                  <a:lnTo>
                    <a:pt x="133570" y="116460"/>
                  </a:lnTo>
                  <a:lnTo>
                    <a:pt x="163056" y="132533"/>
                  </a:lnTo>
                  <a:lnTo>
                    <a:pt x="175946" y="148525"/>
                  </a:lnTo>
                  <a:lnTo>
                    <a:pt x="181022" y="157702"/>
                  </a:lnTo>
                  <a:lnTo>
                    <a:pt x="180895" y="166161"/>
                  </a:lnTo>
                  <a:lnTo>
                    <a:pt x="177302" y="174139"/>
                  </a:lnTo>
                  <a:lnTo>
                    <a:pt x="163951" y="188073"/>
                  </a:lnTo>
                  <a:lnTo>
                    <a:pt x="146318" y="198166"/>
                  </a:lnTo>
                  <a:lnTo>
                    <a:pt x="111071" y="204835"/>
                  </a:lnTo>
                  <a:lnTo>
                    <a:pt x="65645" y="198683"/>
                  </a:lnTo>
                  <a:lnTo>
                    <a:pt x="12187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259267" y="410611"/>
            <a:ext cx="1358189" cy="294799"/>
            <a:chOff x="7259267" y="410611"/>
            <a:chExt cx="1358189" cy="294799"/>
          </a:xfrm>
        </p:grpSpPr>
        <p:sp>
          <p:nvSpPr>
            <p:cNvPr id="20" name="Freeform 19"/>
            <p:cNvSpPr/>
            <p:nvPr/>
          </p:nvSpPr>
          <p:spPr>
            <a:xfrm>
              <a:off x="7259267" y="547481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0" y="22357"/>
                  </a:lnTo>
                  <a:lnTo>
                    <a:pt x="19787" y="76991"/>
                  </a:lnTo>
                  <a:lnTo>
                    <a:pt x="30033" y="139644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59267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82831" y="506831"/>
              <a:ext cx="150649" cy="190154"/>
            </a:xfrm>
            <a:custGeom>
              <a:avLst/>
              <a:gdLst/>
              <a:ahLst/>
              <a:cxnLst/>
              <a:rect l="0" t="0" r="0" b="0"/>
              <a:pathLst>
                <a:path w="150649" h="190154">
                  <a:moveTo>
                    <a:pt x="108063" y="9065"/>
                  </a:moveTo>
                  <a:lnTo>
                    <a:pt x="80507" y="1829"/>
                  </a:lnTo>
                  <a:lnTo>
                    <a:pt x="52922" y="0"/>
                  </a:lnTo>
                  <a:lnTo>
                    <a:pt x="30524" y="5426"/>
                  </a:lnTo>
                  <a:lnTo>
                    <a:pt x="21275" y="10148"/>
                  </a:lnTo>
                  <a:lnTo>
                    <a:pt x="7879" y="24754"/>
                  </a:lnTo>
                  <a:lnTo>
                    <a:pt x="2670" y="33563"/>
                  </a:lnTo>
                  <a:lnTo>
                    <a:pt x="0" y="52708"/>
                  </a:lnTo>
                  <a:lnTo>
                    <a:pt x="926" y="62727"/>
                  </a:lnTo>
                  <a:lnTo>
                    <a:pt x="6223" y="70576"/>
                  </a:lnTo>
                  <a:lnTo>
                    <a:pt x="24586" y="82416"/>
                  </a:lnTo>
                  <a:lnTo>
                    <a:pt x="67267" y="98380"/>
                  </a:lnTo>
                  <a:lnTo>
                    <a:pt x="103644" y="104549"/>
                  </a:lnTo>
                  <a:lnTo>
                    <a:pt x="130280" y="120155"/>
                  </a:lnTo>
                  <a:lnTo>
                    <a:pt x="145624" y="132917"/>
                  </a:lnTo>
                  <a:lnTo>
                    <a:pt x="149482" y="141936"/>
                  </a:lnTo>
                  <a:lnTo>
                    <a:pt x="150648" y="164435"/>
                  </a:lnTo>
                  <a:lnTo>
                    <a:pt x="146982" y="173476"/>
                  </a:lnTo>
                  <a:lnTo>
                    <a:pt x="133548" y="186642"/>
                  </a:lnTo>
                  <a:lnTo>
                    <a:pt x="112761" y="190153"/>
                  </a:lnTo>
                  <a:lnTo>
                    <a:pt x="54663" y="179901"/>
                  </a:lnTo>
                  <a:lnTo>
                    <a:pt x="44892" y="177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95548" y="558010"/>
              <a:ext cx="154190" cy="142216"/>
            </a:xfrm>
            <a:custGeom>
              <a:avLst/>
              <a:gdLst/>
              <a:ahLst/>
              <a:cxnLst/>
              <a:rect l="0" t="0" r="0" b="0"/>
              <a:pathLst>
                <a:path w="154190" h="142216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19308" y="17981"/>
                  </a:lnTo>
                  <a:lnTo>
                    <a:pt x="4643" y="34898"/>
                  </a:lnTo>
                  <a:lnTo>
                    <a:pt x="966" y="44322"/>
                  </a:lnTo>
                  <a:lnTo>
                    <a:pt x="0" y="64152"/>
                  </a:lnTo>
                  <a:lnTo>
                    <a:pt x="6033" y="100636"/>
                  </a:lnTo>
                  <a:lnTo>
                    <a:pt x="18239" y="121156"/>
                  </a:lnTo>
                  <a:lnTo>
                    <a:pt x="26408" y="129904"/>
                  </a:lnTo>
                  <a:lnTo>
                    <a:pt x="47962" y="139623"/>
                  </a:lnTo>
                  <a:lnTo>
                    <a:pt x="60261" y="142215"/>
                  </a:lnTo>
                  <a:lnTo>
                    <a:pt x="83285" y="138856"/>
                  </a:lnTo>
                  <a:lnTo>
                    <a:pt x="112859" y="123811"/>
                  </a:lnTo>
                  <a:lnTo>
                    <a:pt x="143812" y="97766"/>
                  </a:lnTo>
                  <a:lnTo>
                    <a:pt x="152005" y="77767"/>
                  </a:lnTo>
                  <a:lnTo>
                    <a:pt x="154189" y="65882"/>
                  </a:lnTo>
                  <a:lnTo>
                    <a:pt x="150377" y="43319"/>
                  </a:lnTo>
                  <a:lnTo>
                    <a:pt x="146085" y="32389"/>
                  </a:lnTo>
                  <a:lnTo>
                    <a:pt x="131958" y="17125"/>
                  </a:lnTo>
                  <a:lnTo>
                    <a:pt x="115151" y="7611"/>
                  </a:lnTo>
                  <a:lnTo>
                    <a:pt x="848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24778" y="555237"/>
              <a:ext cx="97785" cy="139644"/>
            </a:xfrm>
            <a:custGeom>
              <a:avLst/>
              <a:gdLst/>
              <a:ahLst/>
              <a:cxnLst/>
              <a:rect l="0" t="0" r="0" b="0"/>
              <a:pathLst>
                <a:path w="97785" h="139644">
                  <a:moveTo>
                    <a:pt x="87256" y="13301"/>
                  </a:moveTo>
                  <a:lnTo>
                    <a:pt x="76077" y="2123"/>
                  </a:lnTo>
                  <a:lnTo>
                    <a:pt x="68105" y="0"/>
                  </a:lnTo>
                  <a:lnTo>
                    <a:pt x="46769" y="761"/>
                  </a:lnTo>
                  <a:lnTo>
                    <a:pt x="27927" y="8118"/>
                  </a:lnTo>
                  <a:lnTo>
                    <a:pt x="19628" y="13355"/>
                  </a:lnTo>
                  <a:lnTo>
                    <a:pt x="7286" y="31653"/>
                  </a:lnTo>
                  <a:lnTo>
                    <a:pt x="2358" y="43083"/>
                  </a:lnTo>
                  <a:lnTo>
                    <a:pt x="0" y="68262"/>
                  </a:lnTo>
                  <a:lnTo>
                    <a:pt x="4022" y="92710"/>
                  </a:lnTo>
                  <a:lnTo>
                    <a:pt x="13608" y="111375"/>
                  </a:lnTo>
                  <a:lnTo>
                    <a:pt x="37749" y="135037"/>
                  </a:lnTo>
                  <a:lnTo>
                    <a:pt x="48402" y="138912"/>
                  </a:lnTo>
                  <a:lnTo>
                    <a:pt x="97784" y="139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89802" y="551887"/>
              <a:ext cx="123119" cy="150072"/>
            </a:xfrm>
            <a:custGeom>
              <a:avLst/>
              <a:gdLst/>
              <a:ahLst/>
              <a:cxnLst/>
              <a:rect l="0" t="0" r="0" b="0"/>
              <a:pathLst>
                <a:path w="123119" h="150072">
                  <a:moveTo>
                    <a:pt x="27517" y="79822"/>
                  </a:moveTo>
                  <a:lnTo>
                    <a:pt x="81392" y="61864"/>
                  </a:lnTo>
                  <a:lnTo>
                    <a:pt x="101764" y="55073"/>
                  </a:lnTo>
                  <a:lnTo>
                    <a:pt x="116278" y="41917"/>
                  </a:lnTo>
                  <a:lnTo>
                    <a:pt x="121786" y="33495"/>
                  </a:lnTo>
                  <a:lnTo>
                    <a:pt x="123118" y="25541"/>
                  </a:lnTo>
                  <a:lnTo>
                    <a:pt x="121667" y="17898"/>
                  </a:lnTo>
                  <a:lnTo>
                    <a:pt x="118359" y="10464"/>
                  </a:lnTo>
                  <a:lnTo>
                    <a:pt x="111475" y="5507"/>
                  </a:lnTo>
                  <a:lnTo>
                    <a:pt x="91348" y="0"/>
                  </a:lnTo>
                  <a:lnTo>
                    <a:pt x="69925" y="3792"/>
                  </a:lnTo>
                  <a:lnTo>
                    <a:pt x="41252" y="19080"/>
                  </a:lnTo>
                  <a:lnTo>
                    <a:pt x="17939" y="41548"/>
                  </a:lnTo>
                  <a:lnTo>
                    <a:pt x="10603" y="50796"/>
                  </a:lnTo>
                  <a:lnTo>
                    <a:pt x="2452" y="73551"/>
                  </a:lnTo>
                  <a:lnTo>
                    <a:pt x="0" y="98092"/>
                  </a:lnTo>
                  <a:lnTo>
                    <a:pt x="2809" y="120698"/>
                  </a:lnTo>
                  <a:lnTo>
                    <a:pt x="7536" y="129299"/>
                  </a:lnTo>
                  <a:lnTo>
                    <a:pt x="22146" y="141976"/>
                  </a:lnTo>
                  <a:lnTo>
                    <a:pt x="43458" y="148391"/>
                  </a:lnTo>
                  <a:lnTo>
                    <a:pt x="67357" y="150071"/>
                  </a:lnTo>
                  <a:lnTo>
                    <a:pt x="111745" y="142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96303" y="41061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4144"/>
                  </a:lnTo>
                  <a:lnTo>
                    <a:pt x="7235" y="116964"/>
                  </a:lnTo>
                  <a:lnTo>
                    <a:pt x="12998" y="177479"/>
                  </a:lnTo>
                  <a:lnTo>
                    <a:pt x="25054" y="234839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83792" y="515502"/>
              <a:ext cx="133611" cy="160717"/>
            </a:xfrm>
            <a:custGeom>
              <a:avLst/>
              <a:gdLst/>
              <a:ahLst/>
              <a:cxnLst/>
              <a:rect l="0" t="0" r="0" b="0"/>
              <a:pathLst>
                <a:path w="133611" h="160717">
                  <a:moveTo>
                    <a:pt x="17796" y="95150"/>
                  </a:moveTo>
                  <a:lnTo>
                    <a:pt x="71671" y="66469"/>
                  </a:lnTo>
                  <a:lnTo>
                    <a:pt x="92044" y="54717"/>
                  </a:lnTo>
                  <a:lnTo>
                    <a:pt x="97710" y="47138"/>
                  </a:lnTo>
                  <a:lnTo>
                    <a:pt x="100318" y="38576"/>
                  </a:lnTo>
                  <a:lnTo>
                    <a:pt x="100887" y="29358"/>
                  </a:lnTo>
                  <a:lnTo>
                    <a:pt x="97756" y="20873"/>
                  </a:lnTo>
                  <a:lnTo>
                    <a:pt x="84919" y="5206"/>
                  </a:lnTo>
                  <a:lnTo>
                    <a:pt x="76583" y="1263"/>
                  </a:lnTo>
                  <a:lnTo>
                    <a:pt x="57963" y="0"/>
                  </a:lnTo>
                  <a:lnTo>
                    <a:pt x="27748" y="11456"/>
                  </a:lnTo>
                  <a:lnTo>
                    <a:pt x="13251" y="26367"/>
                  </a:lnTo>
                  <a:lnTo>
                    <a:pt x="4078" y="45863"/>
                  </a:lnTo>
                  <a:lnTo>
                    <a:pt x="0" y="70125"/>
                  </a:lnTo>
                  <a:lnTo>
                    <a:pt x="4428" y="93387"/>
                  </a:lnTo>
                  <a:lnTo>
                    <a:pt x="26334" y="136916"/>
                  </a:lnTo>
                  <a:lnTo>
                    <a:pt x="42648" y="151927"/>
                  </a:lnTo>
                  <a:lnTo>
                    <a:pt x="51912" y="157568"/>
                  </a:lnTo>
                  <a:lnTo>
                    <a:pt x="71563" y="160716"/>
                  </a:lnTo>
                  <a:lnTo>
                    <a:pt x="133610" y="158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58930" y="508489"/>
              <a:ext cx="158526" cy="186392"/>
            </a:xfrm>
            <a:custGeom>
              <a:avLst/>
              <a:gdLst/>
              <a:ahLst/>
              <a:cxnLst/>
              <a:rect l="0" t="0" r="0" b="0"/>
              <a:pathLst>
                <a:path w="158526" h="186392">
                  <a:moveTo>
                    <a:pt x="126928" y="17935"/>
                  </a:moveTo>
                  <a:lnTo>
                    <a:pt x="115749" y="6757"/>
                  </a:lnTo>
                  <a:lnTo>
                    <a:pt x="97783" y="1269"/>
                  </a:lnTo>
                  <a:lnTo>
                    <a:pt x="75370" y="0"/>
                  </a:lnTo>
                  <a:lnTo>
                    <a:pt x="53710" y="3335"/>
                  </a:lnTo>
                  <a:lnTo>
                    <a:pt x="35505" y="11836"/>
                  </a:lnTo>
                  <a:lnTo>
                    <a:pt x="4754" y="36358"/>
                  </a:lnTo>
                  <a:lnTo>
                    <a:pt x="1024" y="44255"/>
                  </a:lnTo>
                  <a:lnTo>
                    <a:pt x="0" y="62388"/>
                  </a:lnTo>
                  <a:lnTo>
                    <a:pt x="3705" y="69797"/>
                  </a:lnTo>
                  <a:lnTo>
                    <a:pt x="17180" y="81149"/>
                  </a:lnTo>
                  <a:lnTo>
                    <a:pt x="76008" y="101707"/>
                  </a:lnTo>
                  <a:lnTo>
                    <a:pt x="135127" y="120821"/>
                  </a:lnTo>
                  <a:lnTo>
                    <a:pt x="152410" y="132292"/>
                  </a:lnTo>
                  <a:lnTo>
                    <a:pt x="156784" y="139797"/>
                  </a:lnTo>
                  <a:lnTo>
                    <a:pt x="158525" y="157494"/>
                  </a:lnTo>
                  <a:lnTo>
                    <a:pt x="155011" y="164787"/>
                  </a:lnTo>
                  <a:lnTo>
                    <a:pt x="141748" y="176009"/>
                  </a:lnTo>
                  <a:lnTo>
                    <a:pt x="84814" y="186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688194" y="536349"/>
            <a:ext cx="323786" cy="200225"/>
            <a:chOff x="6688194" y="536349"/>
            <a:chExt cx="323786" cy="200225"/>
          </a:xfrm>
        </p:grpSpPr>
        <p:sp>
          <p:nvSpPr>
            <p:cNvPr id="30" name="Freeform 29"/>
            <p:cNvSpPr/>
            <p:nvPr/>
          </p:nvSpPr>
          <p:spPr>
            <a:xfrm>
              <a:off x="6688194" y="546770"/>
              <a:ext cx="155330" cy="189804"/>
            </a:xfrm>
            <a:custGeom>
              <a:avLst/>
              <a:gdLst/>
              <a:ahLst/>
              <a:cxnLst/>
              <a:rect l="0" t="0" r="0" b="0"/>
              <a:pathLst>
                <a:path w="155330" h="189804">
                  <a:moveTo>
                    <a:pt x="102686" y="42825"/>
                  </a:moveTo>
                  <a:lnTo>
                    <a:pt x="93112" y="18779"/>
                  </a:lnTo>
                  <a:lnTo>
                    <a:pt x="82443" y="4452"/>
                  </a:lnTo>
                  <a:lnTo>
                    <a:pt x="75153" y="865"/>
                  </a:lnTo>
                  <a:lnTo>
                    <a:pt x="57695" y="0"/>
                  </a:lnTo>
                  <a:lnTo>
                    <a:pt x="50465" y="3747"/>
                  </a:lnTo>
                  <a:lnTo>
                    <a:pt x="20868" y="39022"/>
                  </a:lnTo>
                  <a:lnTo>
                    <a:pt x="6174" y="71464"/>
                  </a:lnTo>
                  <a:lnTo>
                    <a:pt x="0" y="110713"/>
                  </a:lnTo>
                  <a:lnTo>
                    <a:pt x="3761" y="151977"/>
                  </a:lnTo>
                  <a:lnTo>
                    <a:pt x="12317" y="173616"/>
                  </a:lnTo>
                  <a:lnTo>
                    <a:pt x="17874" y="182661"/>
                  </a:lnTo>
                  <a:lnTo>
                    <a:pt x="25087" y="187522"/>
                  </a:lnTo>
                  <a:lnTo>
                    <a:pt x="42462" y="189803"/>
                  </a:lnTo>
                  <a:lnTo>
                    <a:pt x="50838" y="185264"/>
                  </a:lnTo>
                  <a:lnTo>
                    <a:pt x="66385" y="167743"/>
                  </a:lnTo>
                  <a:lnTo>
                    <a:pt x="82702" y="137160"/>
                  </a:lnTo>
                  <a:lnTo>
                    <a:pt x="94033" y="76551"/>
                  </a:lnTo>
                  <a:lnTo>
                    <a:pt x="96917" y="65309"/>
                  </a:lnTo>
                  <a:lnTo>
                    <a:pt x="100010" y="63664"/>
                  </a:lnTo>
                  <a:lnTo>
                    <a:pt x="103242" y="68416"/>
                  </a:lnTo>
                  <a:lnTo>
                    <a:pt x="122647" y="115952"/>
                  </a:lnTo>
                  <a:lnTo>
                    <a:pt x="155329" y="14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54052" y="536349"/>
              <a:ext cx="157928" cy="158532"/>
            </a:xfrm>
            <a:custGeom>
              <a:avLst/>
              <a:gdLst/>
              <a:ahLst/>
              <a:cxnLst/>
              <a:rect l="0" t="0" r="0" b="0"/>
              <a:pathLst>
                <a:path w="157928" h="158532">
                  <a:moveTo>
                    <a:pt x="0" y="53246"/>
                  </a:moveTo>
                  <a:lnTo>
                    <a:pt x="17957" y="116674"/>
                  </a:lnTo>
                  <a:lnTo>
                    <a:pt x="25858" y="139890"/>
                  </a:lnTo>
                  <a:lnTo>
                    <a:pt x="15566" y="79407"/>
                  </a:lnTo>
                  <a:lnTo>
                    <a:pt x="17837" y="55514"/>
                  </a:lnTo>
                  <a:lnTo>
                    <a:pt x="31281" y="22333"/>
                  </a:lnTo>
                  <a:lnTo>
                    <a:pt x="46658" y="7142"/>
                  </a:lnTo>
                  <a:lnTo>
                    <a:pt x="55671" y="1453"/>
                  </a:lnTo>
                  <a:lnTo>
                    <a:pt x="65190" y="0"/>
                  </a:lnTo>
                  <a:lnTo>
                    <a:pt x="85125" y="4625"/>
                  </a:lnTo>
                  <a:lnTo>
                    <a:pt x="93015" y="10304"/>
                  </a:lnTo>
                  <a:lnTo>
                    <a:pt x="123758" y="54524"/>
                  </a:lnTo>
                  <a:lnTo>
                    <a:pt x="146596" y="114390"/>
                  </a:lnTo>
                  <a:lnTo>
                    <a:pt x="157927" y="158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896580" y="252683"/>
            <a:ext cx="1147607" cy="617676"/>
            <a:chOff x="8896580" y="252683"/>
            <a:chExt cx="1147607" cy="617676"/>
          </a:xfrm>
        </p:grpSpPr>
        <p:sp>
          <p:nvSpPr>
            <p:cNvPr id="33" name="Freeform 32"/>
            <p:cNvSpPr/>
            <p:nvPr/>
          </p:nvSpPr>
          <p:spPr>
            <a:xfrm>
              <a:off x="9033450" y="252683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6403" y="58617"/>
                  </a:lnTo>
                  <a:lnTo>
                    <a:pt x="1898" y="110175"/>
                  </a:lnTo>
                  <a:lnTo>
                    <a:pt x="1545" y="172498"/>
                  </a:lnTo>
                  <a:lnTo>
                    <a:pt x="8408" y="232296"/>
                  </a:lnTo>
                  <a:lnTo>
                    <a:pt x="13021" y="285638"/>
                  </a:lnTo>
                  <a:lnTo>
                    <a:pt x="19470" y="346281"/>
                  </a:lnTo>
                  <a:lnTo>
                    <a:pt x="14998" y="397270"/>
                  </a:lnTo>
                  <a:lnTo>
                    <a:pt x="10242" y="45498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96580" y="42113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9992" y="3120"/>
                  </a:lnTo>
                  <a:lnTo>
                    <a:pt x="157164" y="14655"/>
                  </a:lnTo>
                  <a:lnTo>
                    <a:pt x="98808" y="27028"/>
                  </a:lnTo>
                  <a:lnTo>
                    <a:pt x="42221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28207" y="547481"/>
              <a:ext cx="84229" cy="163864"/>
            </a:xfrm>
            <a:custGeom>
              <a:avLst/>
              <a:gdLst/>
              <a:ahLst/>
              <a:cxnLst/>
              <a:rect l="0" t="0" r="0" b="0"/>
              <a:pathLst>
                <a:path w="84229" h="163864">
                  <a:moveTo>
                    <a:pt x="0" y="52643"/>
                  </a:moveTo>
                  <a:lnTo>
                    <a:pt x="23719" y="96605"/>
                  </a:lnTo>
                  <a:lnTo>
                    <a:pt x="36789" y="152857"/>
                  </a:lnTo>
                  <a:lnTo>
                    <a:pt x="42074" y="161566"/>
                  </a:lnTo>
                  <a:lnTo>
                    <a:pt x="44426" y="163863"/>
                  </a:lnTo>
                  <a:lnTo>
                    <a:pt x="44826" y="161884"/>
                  </a:lnTo>
                  <a:lnTo>
                    <a:pt x="37060" y="133493"/>
                  </a:lnTo>
                  <a:lnTo>
                    <a:pt x="15640" y="80664"/>
                  </a:lnTo>
                  <a:lnTo>
                    <a:pt x="13970" y="55738"/>
                  </a:lnTo>
                  <a:lnTo>
                    <a:pt x="17127" y="32962"/>
                  </a:lnTo>
                  <a:lnTo>
                    <a:pt x="21947" y="24314"/>
                  </a:lnTo>
                  <a:lnTo>
                    <a:pt x="36660" y="11586"/>
                  </a:lnTo>
                  <a:lnTo>
                    <a:pt x="54898" y="515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96663" y="579067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16788" y="62280"/>
                  </a:lnTo>
                  <a:lnTo>
                    <a:pt x="23334" y="110092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07192" y="46325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03285" y="557684"/>
              <a:ext cx="241948" cy="149674"/>
            </a:xfrm>
            <a:custGeom>
              <a:avLst/>
              <a:gdLst/>
              <a:ahLst/>
              <a:cxnLst/>
              <a:rect l="0" t="0" r="0" b="0"/>
              <a:pathLst>
                <a:path w="241948" h="149674">
                  <a:moveTo>
                    <a:pt x="72362" y="74025"/>
                  </a:moveTo>
                  <a:lnTo>
                    <a:pt x="77952" y="57258"/>
                  </a:lnTo>
                  <a:lnTo>
                    <a:pt x="77577" y="39667"/>
                  </a:lnTo>
                  <a:lnTo>
                    <a:pt x="72341" y="21320"/>
                  </a:lnTo>
                  <a:lnTo>
                    <a:pt x="62214" y="5367"/>
                  </a:lnTo>
                  <a:lnTo>
                    <a:pt x="55068" y="1347"/>
                  </a:lnTo>
                  <a:lnTo>
                    <a:pt x="37770" y="0"/>
                  </a:lnTo>
                  <a:lnTo>
                    <a:pt x="29414" y="3618"/>
                  </a:lnTo>
                  <a:lnTo>
                    <a:pt x="13889" y="16997"/>
                  </a:lnTo>
                  <a:lnTo>
                    <a:pt x="5431" y="37761"/>
                  </a:lnTo>
                  <a:lnTo>
                    <a:pt x="0" y="89219"/>
                  </a:lnTo>
                  <a:lnTo>
                    <a:pt x="5496" y="113533"/>
                  </a:lnTo>
                  <a:lnTo>
                    <a:pt x="10238" y="124930"/>
                  </a:lnTo>
                  <a:lnTo>
                    <a:pt x="18077" y="131359"/>
                  </a:lnTo>
                  <a:lnTo>
                    <a:pt x="27984" y="134474"/>
                  </a:lnTo>
                  <a:lnTo>
                    <a:pt x="39267" y="135382"/>
                  </a:lnTo>
                  <a:lnTo>
                    <a:pt x="47959" y="132477"/>
                  </a:lnTo>
                  <a:lnTo>
                    <a:pt x="60737" y="119891"/>
                  </a:lnTo>
                  <a:lnTo>
                    <a:pt x="67196" y="99479"/>
                  </a:lnTo>
                  <a:lnTo>
                    <a:pt x="68918" y="87485"/>
                  </a:lnTo>
                  <a:lnTo>
                    <a:pt x="71236" y="82999"/>
                  </a:lnTo>
                  <a:lnTo>
                    <a:pt x="73951" y="83517"/>
                  </a:lnTo>
                  <a:lnTo>
                    <a:pt x="80088" y="93452"/>
                  </a:lnTo>
                  <a:lnTo>
                    <a:pt x="86714" y="109565"/>
                  </a:lnTo>
                  <a:lnTo>
                    <a:pt x="99798" y="122186"/>
                  </a:lnTo>
                  <a:lnTo>
                    <a:pt x="108201" y="127190"/>
                  </a:lnTo>
                  <a:lnTo>
                    <a:pt x="114972" y="127016"/>
                  </a:lnTo>
                  <a:lnTo>
                    <a:pt x="120656" y="123390"/>
                  </a:lnTo>
                  <a:lnTo>
                    <a:pt x="125615" y="117464"/>
                  </a:lnTo>
                  <a:lnTo>
                    <a:pt x="131261" y="115852"/>
                  </a:lnTo>
                  <a:lnTo>
                    <a:pt x="137364" y="117118"/>
                  </a:lnTo>
                  <a:lnTo>
                    <a:pt x="143773" y="120301"/>
                  </a:lnTo>
                  <a:lnTo>
                    <a:pt x="148045" y="127103"/>
                  </a:lnTo>
                  <a:lnTo>
                    <a:pt x="152792" y="147138"/>
                  </a:lnTo>
                  <a:lnTo>
                    <a:pt x="152889" y="149673"/>
                  </a:lnTo>
                  <a:lnTo>
                    <a:pt x="139580" y="94512"/>
                  </a:lnTo>
                  <a:lnTo>
                    <a:pt x="139072" y="49550"/>
                  </a:lnTo>
                  <a:lnTo>
                    <a:pt x="147245" y="24543"/>
                  </a:lnTo>
                  <a:lnTo>
                    <a:pt x="153870" y="18810"/>
                  </a:lnTo>
                  <a:lnTo>
                    <a:pt x="161796" y="17328"/>
                  </a:lnTo>
                  <a:lnTo>
                    <a:pt x="178791" y="21920"/>
                  </a:lnTo>
                  <a:lnTo>
                    <a:pt x="194143" y="31760"/>
                  </a:lnTo>
                  <a:lnTo>
                    <a:pt x="237217" y="94530"/>
                  </a:lnTo>
                  <a:lnTo>
                    <a:pt x="241947" y="115894"/>
                  </a:lnTo>
                  <a:lnTo>
                    <a:pt x="240819" y="147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601989" y="566218"/>
              <a:ext cx="234848" cy="304141"/>
            </a:xfrm>
            <a:custGeom>
              <a:avLst/>
              <a:gdLst/>
              <a:ahLst/>
              <a:cxnLst/>
              <a:rect l="0" t="0" r="0" b="0"/>
              <a:pathLst>
                <a:path w="234848" h="304141">
                  <a:moveTo>
                    <a:pt x="200042" y="107605"/>
                  </a:moveTo>
                  <a:lnTo>
                    <a:pt x="205631" y="90838"/>
                  </a:lnTo>
                  <a:lnTo>
                    <a:pt x="203517" y="58054"/>
                  </a:lnTo>
                  <a:lnTo>
                    <a:pt x="189893" y="24293"/>
                  </a:lnTo>
                  <a:lnTo>
                    <a:pt x="174474" y="8966"/>
                  </a:lnTo>
                  <a:lnTo>
                    <a:pt x="165449" y="3242"/>
                  </a:lnTo>
                  <a:lnTo>
                    <a:pt x="142944" y="0"/>
                  </a:lnTo>
                  <a:lnTo>
                    <a:pt x="130391" y="774"/>
                  </a:lnTo>
                  <a:lnTo>
                    <a:pt x="110205" y="10992"/>
                  </a:lnTo>
                  <a:lnTo>
                    <a:pt x="101546" y="18630"/>
                  </a:lnTo>
                  <a:lnTo>
                    <a:pt x="91925" y="39595"/>
                  </a:lnTo>
                  <a:lnTo>
                    <a:pt x="88819" y="63340"/>
                  </a:lnTo>
                  <a:lnTo>
                    <a:pt x="91338" y="85592"/>
                  </a:lnTo>
                  <a:lnTo>
                    <a:pt x="97157" y="92930"/>
                  </a:lnTo>
                  <a:lnTo>
                    <a:pt x="116101" y="101083"/>
                  </a:lnTo>
                  <a:lnTo>
                    <a:pt x="125364" y="100917"/>
                  </a:lnTo>
                  <a:lnTo>
                    <a:pt x="141895" y="94494"/>
                  </a:lnTo>
                  <a:lnTo>
                    <a:pt x="153922" y="80721"/>
                  </a:lnTo>
                  <a:lnTo>
                    <a:pt x="158767" y="72135"/>
                  </a:lnTo>
                  <a:lnTo>
                    <a:pt x="163167" y="69921"/>
                  </a:lnTo>
                  <a:lnTo>
                    <a:pt x="167270" y="71954"/>
                  </a:lnTo>
                  <a:lnTo>
                    <a:pt x="171174" y="76819"/>
                  </a:lnTo>
                  <a:lnTo>
                    <a:pt x="189410" y="131078"/>
                  </a:lnTo>
                  <a:lnTo>
                    <a:pt x="209120" y="185292"/>
                  </a:lnTo>
                  <a:lnTo>
                    <a:pt x="230975" y="246734"/>
                  </a:lnTo>
                  <a:lnTo>
                    <a:pt x="234702" y="260019"/>
                  </a:lnTo>
                  <a:lnTo>
                    <a:pt x="234847" y="271216"/>
                  </a:lnTo>
                  <a:lnTo>
                    <a:pt x="228769" y="289896"/>
                  </a:lnTo>
                  <a:lnTo>
                    <a:pt x="220364" y="295813"/>
                  </a:lnTo>
                  <a:lnTo>
                    <a:pt x="181757" y="304140"/>
                  </a:lnTo>
                  <a:lnTo>
                    <a:pt x="126197" y="303835"/>
                  </a:lnTo>
                  <a:lnTo>
                    <a:pt x="64572" y="298445"/>
                  </a:lnTo>
                  <a:lnTo>
                    <a:pt x="36888" y="297708"/>
                  </a:lnTo>
                  <a:lnTo>
                    <a:pt x="0" y="297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833616" y="368497"/>
              <a:ext cx="210571" cy="357970"/>
            </a:xfrm>
            <a:custGeom>
              <a:avLst/>
              <a:gdLst/>
              <a:ahLst/>
              <a:cxnLst/>
              <a:rect l="0" t="0" r="0" b="0"/>
              <a:pathLst>
                <a:path w="210571" h="357970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4664" y="168028"/>
                  </a:lnTo>
                  <a:lnTo>
                    <a:pt x="9370" y="221664"/>
                  </a:lnTo>
                  <a:lnTo>
                    <a:pt x="10186" y="271439"/>
                  </a:lnTo>
                  <a:lnTo>
                    <a:pt x="16016" y="312053"/>
                  </a:lnTo>
                  <a:lnTo>
                    <a:pt x="18867" y="315660"/>
                  </a:lnTo>
                  <a:lnTo>
                    <a:pt x="21936" y="313385"/>
                  </a:lnTo>
                  <a:lnTo>
                    <a:pt x="40858" y="281702"/>
                  </a:lnTo>
                  <a:lnTo>
                    <a:pt x="71508" y="257512"/>
                  </a:lnTo>
                  <a:lnTo>
                    <a:pt x="126053" y="232725"/>
                  </a:lnTo>
                  <a:lnTo>
                    <a:pt x="136678" y="228849"/>
                  </a:lnTo>
                  <a:lnTo>
                    <a:pt x="143761" y="221586"/>
                  </a:lnTo>
                  <a:lnTo>
                    <a:pt x="151631" y="201038"/>
                  </a:lnTo>
                  <a:lnTo>
                    <a:pt x="148890" y="179427"/>
                  </a:lnTo>
                  <a:lnTo>
                    <a:pt x="144885" y="168751"/>
                  </a:lnTo>
                  <a:lnTo>
                    <a:pt x="131074" y="153769"/>
                  </a:lnTo>
                  <a:lnTo>
                    <a:pt x="122477" y="148136"/>
                  </a:lnTo>
                  <a:lnTo>
                    <a:pt x="103568" y="144997"/>
                  </a:lnTo>
                  <a:lnTo>
                    <a:pt x="83465" y="148671"/>
                  </a:lnTo>
                  <a:lnTo>
                    <a:pt x="62832" y="158103"/>
                  </a:lnTo>
                  <a:lnTo>
                    <a:pt x="48203" y="173213"/>
                  </a:lnTo>
                  <a:lnTo>
                    <a:pt x="42664" y="182156"/>
                  </a:lnTo>
                  <a:lnTo>
                    <a:pt x="39629" y="201451"/>
                  </a:lnTo>
                  <a:lnTo>
                    <a:pt x="53349" y="263336"/>
                  </a:lnTo>
                  <a:lnTo>
                    <a:pt x="62316" y="284324"/>
                  </a:lnTo>
                  <a:lnTo>
                    <a:pt x="87094" y="314701"/>
                  </a:lnTo>
                  <a:lnTo>
                    <a:pt x="106559" y="331330"/>
                  </a:lnTo>
                  <a:lnTo>
                    <a:pt x="148426" y="348256"/>
                  </a:lnTo>
                  <a:lnTo>
                    <a:pt x="21057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707752" y="1311192"/>
            <a:ext cx="2032001" cy="505369"/>
            <a:chOff x="4707752" y="1311192"/>
            <a:chExt cx="2032001" cy="505369"/>
          </a:xfrm>
        </p:grpSpPr>
        <p:sp>
          <p:nvSpPr>
            <p:cNvPr id="42" name="Freeform 41"/>
            <p:cNvSpPr/>
            <p:nvPr/>
          </p:nvSpPr>
          <p:spPr>
            <a:xfrm>
              <a:off x="4707752" y="1342778"/>
              <a:ext cx="463255" cy="21058"/>
            </a:xfrm>
            <a:custGeom>
              <a:avLst/>
              <a:gdLst/>
              <a:ahLst/>
              <a:cxnLst/>
              <a:rect l="0" t="0" r="0" b="0"/>
              <a:pathLst>
                <a:path w="463255" h="21058">
                  <a:moveTo>
                    <a:pt x="463254" y="0"/>
                  </a:moveTo>
                  <a:lnTo>
                    <a:pt x="404637" y="5589"/>
                  </a:lnTo>
                  <a:lnTo>
                    <a:pt x="349293" y="9553"/>
                  </a:lnTo>
                  <a:lnTo>
                    <a:pt x="300286" y="10239"/>
                  </a:lnTo>
                  <a:lnTo>
                    <a:pt x="249890" y="11612"/>
                  </a:lnTo>
                  <a:lnTo>
                    <a:pt x="187228" y="18845"/>
                  </a:lnTo>
                  <a:lnTo>
                    <a:pt x="124460" y="20620"/>
                  </a:lnTo>
                  <a:lnTo>
                    <a:pt x="67001" y="20970"/>
                  </a:lnTo>
                  <a:lnTo>
                    <a:pt x="19950" y="210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28809" y="1498110"/>
              <a:ext cx="210571" cy="318451"/>
            </a:xfrm>
            <a:custGeom>
              <a:avLst/>
              <a:gdLst/>
              <a:ahLst/>
              <a:cxnLst/>
              <a:rect l="0" t="0" r="0" b="0"/>
              <a:pathLst>
                <a:path w="210571" h="318451">
                  <a:moveTo>
                    <a:pt x="0" y="318450"/>
                  </a:moveTo>
                  <a:lnTo>
                    <a:pt x="3119" y="275758"/>
                  </a:lnTo>
                  <a:lnTo>
                    <a:pt x="10722" y="216382"/>
                  </a:lnTo>
                  <a:lnTo>
                    <a:pt x="19465" y="155357"/>
                  </a:lnTo>
                  <a:lnTo>
                    <a:pt x="32300" y="98058"/>
                  </a:lnTo>
                  <a:lnTo>
                    <a:pt x="49227" y="36397"/>
                  </a:lnTo>
                  <a:lnTo>
                    <a:pt x="56193" y="9039"/>
                  </a:lnTo>
                  <a:lnTo>
                    <a:pt x="60859" y="2212"/>
                  </a:lnTo>
                  <a:lnTo>
                    <a:pt x="66309" y="0"/>
                  </a:lnTo>
                  <a:lnTo>
                    <a:pt x="72282" y="865"/>
                  </a:lnTo>
                  <a:lnTo>
                    <a:pt x="85157" y="8065"/>
                  </a:lnTo>
                  <a:lnTo>
                    <a:pt x="91866" y="13261"/>
                  </a:lnTo>
                  <a:lnTo>
                    <a:pt x="124350" y="72292"/>
                  </a:lnTo>
                  <a:lnTo>
                    <a:pt x="146674" y="128410"/>
                  </a:lnTo>
                  <a:lnTo>
                    <a:pt x="166020" y="181510"/>
                  </a:lnTo>
                  <a:lnTo>
                    <a:pt x="195547" y="243575"/>
                  </a:lnTo>
                  <a:lnTo>
                    <a:pt x="210570" y="276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91979" y="169021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57197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83172" y="1509797"/>
              <a:ext cx="178355" cy="282719"/>
            </a:xfrm>
            <a:custGeom>
              <a:avLst/>
              <a:gdLst/>
              <a:ahLst/>
              <a:cxnLst/>
              <a:rect l="0" t="0" r="0" b="0"/>
              <a:pathLst>
                <a:path w="178355" h="282719">
                  <a:moveTo>
                    <a:pt x="8849" y="96193"/>
                  </a:moveTo>
                  <a:lnTo>
                    <a:pt x="11968" y="138885"/>
                  </a:lnTo>
                  <a:lnTo>
                    <a:pt x="19572" y="198261"/>
                  </a:lnTo>
                  <a:lnTo>
                    <a:pt x="24533" y="221105"/>
                  </a:lnTo>
                  <a:lnTo>
                    <a:pt x="23984" y="225092"/>
                  </a:lnTo>
                  <a:lnTo>
                    <a:pt x="21279" y="224239"/>
                  </a:lnTo>
                  <a:lnTo>
                    <a:pt x="17135" y="220162"/>
                  </a:lnTo>
                  <a:lnTo>
                    <a:pt x="6821" y="162056"/>
                  </a:lnTo>
                  <a:lnTo>
                    <a:pt x="0" y="106603"/>
                  </a:lnTo>
                  <a:lnTo>
                    <a:pt x="7057" y="48900"/>
                  </a:lnTo>
                  <a:lnTo>
                    <a:pt x="13122" y="24871"/>
                  </a:lnTo>
                  <a:lnTo>
                    <a:pt x="18717" y="15890"/>
                  </a:lnTo>
                  <a:lnTo>
                    <a:pt x="34292" y="2791"/>
                  </a:lnTo>
                  <a:lnTo>
                    <a:pt x="43358" y="0"/>
                  </a:lnTo>
                  <a:lnTo>
                    <a:pt x="62791" y="18"/>
                  </a:lnTo>
                  <a:lnTo>
                    <a:pt x="80006" y="10165"/>
                  </a:lnTo>
                  <a:lnTo>
                    <a:pt x="87873" y="17784"/>
                  </a:lnTo>
                  <a:lnTo>
                    <a:pt x="96613" y="41848"/>
                  </a:lnTo>
                  <a:lnTo>
                    <a:pt x="98158" y="68530"/>
                  </a:lnTo>
                  <a:lnTo>
                    <a:pt x="85874" y="97875"/>
                  </a:lnTo>
                  <a:lnTo>
                    <a:pt x="73888" y="117998"/>
                  </a:lnTo>
                  <a:lnTo>
                    <a:pt x="57642" y="132400"/>
                  </a:lnTo>
                  <a:lnTo>
                    <a:pt x="44573" y="139191"/>
                  </a:lnTo>
                  <a:lnTo>
                    <a:pt x="44363" y="137727"/>
                  </a:lnTo>
                  <a:lnTo>
                    <a:pt x="46563" y="134411"/>
                  </a:lnTo>
                  <a:lnTo>
                    <a:pt x="51539" y="133370"/>
                  </a:lnTo>
                  <a:lnTo>
                    <a:pt x="110646" y="140059"/>
                  </a:lnTo>
                  <a:lnTo>
                    <a:pt x="136627" y="154944"/>
                  </a:lnTo>
                  <a:lnTo>
                    <a:pt x="166367" y="184054"/>
                  </a:lnTo>
                  <a:lnTo>
                    <a:pt x="173522" y="193372"/>
                  </a:lnTo>
                  <a:lnTo>
                    <a:pt x="178354" y="216203"/>
                  </a:lnTo>
                  <a:lnTo>
                    <a:pt x="175431" y="239608"/>
                  </a:lnTo>
                  <a:lnTo>
                    <a:pt x="166334" y="257809"/>
                  </a:lnTo>
                  <a:lnTo>
                    <a:pt x="151371" y="270578"/>
                  </a:lnTo>
                  <a:lnTo>
                    <a:pt x="131854" y="278982"/>
                  </a:lnTo>
                  <a:lnTo>
                    <a:pt x="107581" y="282718"/>
                  </a:lnTo>
                  <a:lnTo>
                    <a:pt x="84315" y="278139"/>
                  </a:lnTo>
                  <a:lnTo>
                    <a:pt x="40434" y="264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86902" y="151123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97430" y="159546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88257" y="3293"/>
                  </a:lnTo>
                  <a:lnTo>
                    <a:pt x="35154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73408" y="1427340"/>
              <a:ext cx="274294" cy="314510"/>
            </a:xfrm>
            <a:custGeom>
              <a:avLst/>
              <a:gdLst/>
              <a:ahLst/>
              <a:cxnLst/>
              <a:rect l="0" t="0" r="0" b="0"/>
              <a:pathLst>
                <a:path w="274294" h="314510">
                  <a:moveTo>
                    <a:pt x="8333" y="52308"/>
                  </a:moveTo>
                  <a:lnTo>
                    <a:pt x="0" y="89786"/>
                  </a:lnTo>
                  <a:lnTo>
                    <a:pt x="1574" y="127754"/>
                  </a:lnTo>
                  <a:lnTo>
                    <a:pt x="14679" y="189192"/>
                  </a:lnTo>
                  <a:lnTo>
                    <a:pt x="21155" y="242517"/>
                  </a:lnTo>
                  <a:lnTo>
                    <a:pt x="28306" y="302744"/>
                  </a:lnTo>
                  <a:lnTo>
                    <a:pt x="28908" y="295414"/>
                  </a:lnTo>
                  <a:lnTo>
                    <a:pt x="14694" y="240980"/>
                  </a:lnTo>
                  <a:lnTo>
                    <a:pt x="9590" y="189966"/>
                  </a:lnTo>
                  <a:lnTo>
                    <a:pt x="8581" y="127896"/>
                  </a:lnTo>
                  <a:lnTo>
                    <a:pt x="13971" y="75818"/>
                  </a:lnTo>
                  <a:lnTo>
                    <a:pt x="28591" y="36917"/>
                  </a:lnTo>
                  <a:lnTo>
                    <a:pt x="53330" y="6934"/>
                  </a:lnTo>
                  <a:lnTo>
                    <a:pt x="64068" y="2171"/>
                  </a:lnTo>
                  <a:lnTo>
                    <a:pt x="88476" y="0"/>
                  </a:lnTo>
                  <a:lnTo>
                    <a:pt x="122936" y="5354"/>
                  </a:lnTo>
                  <a:lnTo>
                    <a:pt x="149784" y="19939"/>
                  </a:lnTo>
                  <a:lnTo>
                    <a:pt x="155277" y="28389"/>
                  </a:lnTo>
                  <a:lnTo>
                    <a:pt x="161379" y="50256"/>
                  </a:lnTo>
                  <a:lnTo>
                    <a:pt x="159225" y="83286"/>
                  </a:lnTo>
                  <a:lnTo>
                    <a:pt x="151045" y="101561"/>
                  </a:lnTo>
                  <a:lnTo>
                    <a:pt x="145589" y="109710"/>
                  </a:lnTo>
                  <a:lnTo>
                    <a:pt x="130167" y="121884"/>
                  </a:lnTo>
                  <a:lnTo>
                    <a:pt x="91671" y="139231"/>
                  </a:lnTo>
                  <a:lnTo>
                    <a:pt x="87288" y="139503"/>
                  </a:lnTo>
                  <a:lnTo>
                    <a:pt x="86706" y="137344"/>
                  </a:lnTo>
                  <a:lnTo>
                    <a:pt x="88658" y="133565"/>
                  </a:lnTo>
                  <a:lnTo>
                    <a:pt x="103305" y="129367"/>
                  </a:lnTo>
                  <a:lnTo>
                    <a:pt x="124242" y="128670"/>
                  </a:lnTo>
                  <a:lnTo>
                    <a:pt x="182391" y="140859"/>
                  </a:lnTo>
                  <a:lnTo>
                    <a:pt x="240991" y="175828"/>
                  </a:lnTo>
                  <a:lnTo>
                    <a:pt x="255236" y="192604"/>
                  </a:lnTo>
                  <a:lnTo>
                    <a:pt x="273913" y="231969"/>
                  </a:lnTo>
                  <a:lnTo>
                    <a:pt x="274293" y="241102"/>
                  </a:lnTo>
                  <a:lnTo>
                    <a:pt x="268477" y="257490"/>
                  </a:lnTo>
                  <a:lnTo>
                    <a:pt x="252050" y="279869"/>
                  </a:lnTo>
                  <a:lnTo>
                    <a:pt x="226774" y="295728"/>
                  </a:lnTo>
                  <a:lnTo>
                    <a:pt x="185623" y="310398"/>
                  </a:lnTo>
                  <a:lnTo>
                    <a:pt x="133647" y="314509"/>
                  </a:lnTo>
                  <a:lnTo>
                    <a:pt x="107312" y="312731"/>
                  </a:lnTo>
                  <a:lnTo>
                    <a:pt x="51003" y="291742"/>
                  </a:lnTo>
                  <a:lnTo>
                    <a:pt x="29390" y="2839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09959" y="1452453"/>
              <a:ext cx="219265" cy="267451"/>
            </a:xfrm>
            <a:custGeom>
              <a:avLst/>
              <a:gdLst/>
              <a:ahLst/>
              <a:cxnLst/>
              <a:rect l="0" t="0" r="0" b="0"/>
              <a:pathLst>
                <a:path w="219265" h="267451">
                  <a:moveTo>
                    <a:pt x="177150" y="27195"/>
                  </a:moveTo>
                  <a:lnTo>
                    <a:pt x="165972" y="10428"/>
                  </a:lnTo>
                  <a:lnTo>
                    <a:pt x="157999" y="5488"/>
                  </a:lnTo>
                  <a:lnTo>
                    <a:pt x="136663" y="0"/>
                  </a:lnTo>
                  <a:lnTo>
                    <a:pt x="103933" y="2500"/>
                  </a:lnTo>
                  <a:lnTo>
                    <a:pt x="72009" y="16239"/>
                  </a:lnTo>
                  <a:lnTo>
                    <a:pt x="45912" y="35127"/>
                  </a:lnTo>
                  <a:lnTo>
                    <a:pt x="23360" y="61131"/>
                  </a:lnTo>
                  <a:lnTo>
                    <a:pt x="7450" y="96652"/>
                  </a:lnTo>
                  <a:lnTo>
                    <a:pt x="0" y="150576"/>
                  </a:lnTo>
                  <a:lnTo>
                    <a:pt x="1049" y="191135"/>
                  </a:lnTo>
                  <a:lnTo>
                    <a:pt x="9586" y="214701"/>
                  </a:lnTo>
                  <a:lnTo>
                    <a:pt x="33135" y="247699"/>
                  </a:lnTo>
                  <a:lnTo>
                    <a:pt x="55431" y="259728"/>
                  </a:lnTo>
                  <a:lnTo>
                    <a:pt x="107874" y="267450"/>
                  </a:lnTo>
                  <a:lnTo>
                    <a:pt x="162123" y="260570"/>
                  </a:lnTo>
                  <a:lnTo>
                    <a:pt x="201608" y="247946"/>
                  </a:lnTo>
                  <a:lnTo>
                    <a:pt x="219264" y="237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23855" y="1311192"/>
              <a:ext cx="515898" cy="10530"/>
            </a:xfrm>
            <a:custGeom>
              <a:avLst/>
              <a:gdLst/>
              <a:ahLst/>
              <a:cxnLst/>
              <a:rect l="0" t="0" r="0" b="0"/>
              <a:pathLst>
                <a:path w="515898" h="10530">
                  <a:moveTo>
                    <a:pt x="515897" y="10529"/>
                  </a:moveTo>
                  <a:lnTo>
                    <a:pt x="478418" y="2196"/>
                  </a:lnTo>
                  <a:lnTo>
                    <a:pt x="421406" y="434"/>
                  </a:lnTo>
                  <a:lnTo>
                    <a:pt x="371046" y="129"/>
                  </a:lnTo>
                  <a:lnTo>
                    <a:pt x="310033" y="1196"/>
                  </a:lnTo>
                  <a:lnTo>
                    <a:pt x="252920" y="5219"/>
                  </a:lnTo>
                  <a:lnTo>
                    <a:pt x="190989" y="1031"/>
                  </a:lnTo>
                  <a:lnTo>
                    <a:pt x="139778" y="306"/>
                  </a:lnTo>
                  <a:lnTo>
                    <a:pt x="78476" y="61"/>
                  </a:lnTo>
                  <a:lnTo>
                    <a:pt x="27547" y="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634860" y="2284683"/>
            <a:ext cx="2915418" cy="526739"/>
            <a:chOff x="4634860" y="2284683"/>
            <a:chExt cx="2915418" cy="526739"/>
          </a:xfrm>
        </p:grpSpPr>
        <p:sp>
          <p:nvSpPr>
            <p:cNvPr id="52" name="Freeform 51"/>
            <p:cNvSpPr/>
            <p:nvPr/>
          </p:nvSpPr>
          <p:spPr>
            <a:xfrm>
              <a:off x="4634860" y="2284683"/>
              <a:ext cx="281949" cy="357971"/>
            </a:xfrm>
            <a:custGeom>
              <a:avLst/>
              <a:gdLst/>
              <a:ahLst/>
              <a:cxnLst/>
              <a:rect l="0" t="0" r="0" b="0"/>
              <a:pathLst>
                <a:path w="281949" h="357971">
                  <a:moveTo>
                    <a:pt x="218777" y="0"/>
                  </a:moveTo>
                  <a:lnTo>
                    <a:pt x="201966" y="19151"/>
                  </a:lnTo>
                  <a:lnTo>
                    <a:pt x="162382" y="76672"/>
                  </a:lnTo>
                  <a:lnTo>
                    <a:pt x="119320" y="137132"/>
                  </a:lnTo>
                  <a:lnTo>
                    <a:pt x="87217" y="179036"/>
                  </a:lnTo>
                  <a:lnTo>
                    <a:pt x="49863" y="233827"/>
                  </a:lnTo>
                  <a:lnTo>
                    <a:pt x="8167" y="294991"/>
                  </a:lnTo>
                  <a:lnTo>
                    <a:pt x="1161" y="305455"/>
                  </a:lnTo>
                  <a:lnTo>
                    <a:pt x="0" y="313602"/>
                  </a:lnTo>
                  <a:lnTo>
                    <a:pt x="2736" y="320202"/>
                  </a:lnTo>
                  <a:lnTo>
                    <a:pt x="8069" y="325772"/>
                  </a:lnTo>
                  <a:lnTo>
                    <a:pt x="26473" y="331961"/>
                  </a:lnTo>
                  <a:lnTo>
                    <a:pt x="88775" y="337430"/>
                  </a:lnTo>
                  <a:lnTo>
                    <a:pt x="140065" y="345117"/>
                  </a:lnTo>
                  <a:lnTo>
                    <a:pt x="200239" y="346982"/>
                  </a:lnTo>
                  <a:lnTo>
                    <a:pt x="256717" y="355714"/>
                  </a:lnTo>
                  <a:lnTo>
                    <a:pt x="281948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11565" y="2298983"/>
              <a:ext cx="221099" cy="343671"/>
            </a:xfrm>
            <a:custGeom>
              <a:avLst/>
              <a:gdLst/>
              <a:ahLst/>
              <a:cxnLst/>
              <a:rect l="0" t="0" r="0" b="0"/>
              <a:pathLst>
                <a:path w="221099" h="343671">
                  <a:moveTo>
                    <a:pt x="0" y="343670"/>
                  </a:moveTo>
                  <a:lnTo>
                    <a:pt x="0" y="321313"/>
                  </a:lnTo>
                  <a:lnTo>
                    <a:pt x="19786" y="266679"/>
                  </a:lnTo>
                  <a:lnTo>
                    <a:pt x="38437" y="206582"/>
                  </a:lnTo>
                  <a:lnTo>
                    <a:pt x="56129" y="145217"/>
                  </a:lnTo>
                  <a:lnTo>
                    <a:pt x="62950" y="92253"/>
                  </a:lnTo>
                  <a:lnTo>
                    <a:pt x="71229" y="29798"/>
                  </a:lnTo>
                  <a:lnTo>
                    <a:pt x="72052" y="15099"/>
                  </a:lnTo>
                  <a:lnTo>
                    <a:pt x="76111" y="6469"/>
                  </a:lnTo>
                  <a:lnTo>
                    <a:pt x="82326" y="1886"/>
                  </a:lnTo>
                  <a:lnTo>
                    <a:pt x="89979" y="0"/>
                  </a:lnTo>
                  <a:lnTo>
                    <a:pt x="96251" y="2253"/>
                  </a:lnTo>
                  <a:lnTo>
                    <a:pt x="106339" y="14114"/>
                  </a:lnTo>
                  <a:lnTo>
                    <a:pt x="129137" y="71822"/>
                  </a:lnTo>
                  <a:lnTo>
                    <a:pt x="154569" y="133132"/>
                  </a:lnTo>
                  <a:lnTo>
                    <a:pt x="176588" y="186442"/>
                  </a:lnTo>
                  <a:lnTo>
                    <a:pt x="192549" y="247621"/>
                  </a:lnTo>
                  <a:lnTo>
                    <a:pt x="210507" y="310527"/>
                  </a:lnTo>
                  <a:lnTo>
                    <a:pt x="221098" y="343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53679" y="254789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02786" y="6403"/>
                  </a:lnTo>
                  <a:lnTo>
                    <a:pt x="46992" y="12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01160" y="250578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9" y="58617"/>
                  </a:lnTo>
                  <a:lnTo>
                    <a:pt x="7409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01160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66001" y="2468058"/>
              <a:ext cx="186159" cy="199618"/>
            </a:xfrm>
            <a:custGeom>
              <a:avLst/>
              <a:gdLst/>
              <a:ahLst/>
              <a:cxnLst/>
              <a:rect l="0" t="0" r="0" b="0"/>
              <a:pathLst>
                <a:path w="186159" h="199618">
                  <a:moveTo>
                    <a:pt x="124672" y="27195"/>
                  </a:moveTo>
                  <a:lnTo>
                    <a:pt x="119083" y="10428"/>
                  </a:lnTo>
                  <a:lnTo>
                    <a:pt x="111588" y="5489"/>
                  </a:lnTo>
                  <a:lnTo>
                    <a:pt x="87661" y="0"/>
                  </a:lnTo>
                  <a:lnTo>
                    <a:pt x="52485" y="2500"/>
                  </a:lnTo>
                  <a:lnTo>
                    <a:pt x="33708" y="10761"/>
                  </a:lnTo>
                  <a:lnTo>
                    <a:pt x="2589" y="35127"/>
                  </a:lnTo>
                  <a:lnTo>
                    <a:pt x="0" y="41842"/>
                  </a:lnTo>
                  <a:lnTo>
                    <a:pt x="613" y="48658"/>
                  </a:lnTo>
                  <a:lnTo>
                    <a:pt x="3361" y="55542"/>
                  </a:lnTo>
                  <a:lnTo>
                    <a:pt x="15774" y="66310"/>
                  </a:lnTo>
                  <a:lnTo>
                    <a:pt x="70818" y="86462"/>
                  </a:lnTo>
                  <a:lnTo>
                    <a:pt x="133424" y="104352"/>
                  </a:lnTo>
                  <a:lnTo>
                    <a:pt x="160671" y="120507"/>
                  </a:lnTo>
                  <a:lnTo>
                    <a:pt x="183561" y="145700"/>
                  </a:lnTo>
                  <a:lnTo>
                    <a:pt x="186158" y="154162"/>
                  </a:lnTo>
                  <a:lnTo>
                    <a:pt x="185550" y="162143"/>
                  </a:lnTo>
                  <a:lnTo>
                    <a:pt x="182805" y="169803"/>
                  </a:lnTo>
                  <a:lnTo>
                    <a:pt x="170396" y="181433"/>
                  </a:lnTo>
                  <a:lnTo>
                    <a:pt x="133834" y="198432"/>
                  </a:lnTo>
                  <a:lnTo>
                    <a:pt x="113536" y="199617"/>
                  </a:lnTo>
                  <a:lnTo>
                    <a:pt x="62591" y="187768"/>
                  </a:lnTo>
                  <a:lnTo>
                    <a:pt x="29916" y="174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03416" y="2505782"/>
              <a:ext cx="156981" cy="161029"/>
            </a:xfrm>
            <a:custGeom>
              <a:avLst/>
              <a:gdLst/>
              <a:ahLst/>
              <a:cxnLst/>
              <a:rect l="0" t="0" r="0" b="0"/>
              <a:pathLst>
                <a:path w="156981" h="161029">
                  <a:moveTo>
                    <a:pt x="118926" y="0"/>
                  </a:moveTo>
                  <a:lnTo>
                    <a:pt x="65051" y="19128"/>
                  </a:lnTo>
                  <a:lnTo>
                    <a:pt x="35503" y="37773"/>
                  </a:lnTo>
                  <a:lnTo>
                    <a:pt x="12580" y="65004"/>
                  </a:lnTo>
                  <a:lnTo>
                    <a:pt x="2251" y="85043"/>
                  </a:lnTo>
                  <a:lnTo>
                    <a:pt x="0" y="105647"/>
                  </a:lnTo>
                  <a:lnTo>
                    <a:pt x="4069" y="125333"/>
                  </a:lnTo>
                  <a:lnTo>
                    <a:pt x="13676" y="141881"/>
                  </a:lnTo>
                  <a:lnTo>
                    <a:pt x="28865" y="153915"/>
                  </a:lnTo>
                  <a:lnTo>
                    <a:pt x="37828" y="158762"/>
                  </a:lnTo>
                  <a:lnTo>
                    <a:pt x="57146" y="161028"/>
                  </a:lnTo>
                  <a:lnTo>
                    <a:pt x="98143" y="152951"/>
                  </a:lnTo>
                  <a:lnTo>
                    <a:pt x="123946" y="137865"/>
                  </a:lnTo>
                  <a:lnTo>
                    <a:pt x="146409" y="112989"/>
                  </a:lnTo>
                  <a:lnTo>
                    <a:pt x="154538" y="90382"/>
                  </a:lnTo>
                  <a:lnTo>
                    <a:pt x="156980" y="64736"/>
                  </a:lnTo>
                  <a:lnTo>
                    <a:pt x="154166" y="37740"/>
                  </a:lnTo>
                  <a:lnTo>
                    <a:pt x="149438" y="27500"/>
                  </a:lnTo>
                  <a:lnTo>
                    <a:pt x="134826" y="13002"/>
                  </a:lnTo>
                  <a:lnTo>
                    <a:pt x="119753" y="5779"/>
                  </a:lnTo>
                  <a:lnTo>
                    <a:pt x="978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27837" y="2516328"/>
              <a:ext cx="115805" cy="271631"/>
            </a:xfrm>
            <a:custGeom>
              <a:avLst/>
              <a:gdLst/>
              <a:ahLst/>
              <a:cxnLst/>
              <a:rect l="0" t="0" r="0" b="0"/>
              <a:pathLst>
                <a:path w="115805" h="271631">
                  <a:moveTo>
                    <a:pt x="10318" y="84210"/>
                  </a:moveTo>
                  <a:lnTo>
                    <a:pt x="10318" y="133141"/>
                  </a:lnTo>
                  <a:lnTo>
                    <a:pt x="15907" y="186682"/>
                  </a:lnTo>
                  <a:lnTo>
                    <a:pt x="19871" y="239459"/>
                  </a:lnTo>
                  <a:lnTo>
                    <a:pt x="20413" y="267074"/>
                  </a:lnTo>
                  <a:lnTo>
                    <a:pt x="19387" y="271630"/>
                  </a:lnTo>
                  <a:lnTo>
                    <a:pt x="17534" y="269988"/>
                  </a:lnTo>
                  <a:lnTo>
                    <a:pt x="13525" y="255686"/>
                  </a:lnTo>
                  <a:lnTo>
                    <a:pt x="5152" y="195063"/>
                  </a:lnTo>
                  <a:lnTo>
                    <a:pt x="849" y="140076"/>
                  </a:lnTo>
                  <a:lnTo>
                    <a:pt x="0" y="84154"/>
                  </a:lnTo>
                  <a:lnTo>
                    <a:pt x="5420" y="33637"/>
                  </a:lnTo>
                  <a:lnTo>
                    <a:pt x="17500" y="14550"/>
                  </a:lnTo>
                  <a:lnTo>
                    <a:pt x="25634" y="6185"/>
                  </a:lnTo>
                  <a:lnTo>
                    <a:pt x="34567" y="1777"/>
                  </a:lnTo>
                  <a:lnTo>
                    <a:pt x="53850" y="0"/>
                  </a:lnTo>
                  <a:lnTo>
                    <a:pt x="84438" y="5577"/>
                  </a:lnTo>
                  <a:lnTo>
                    <a:pt x="102142" y="17677"/>
                  </a:lnTo>
                  <a:lnTo>
                    <a:pt x="110139" y="25817"/>
                  </a:lnTo>
                  <a:lnTo>
                    <a:pt x="114300" y="34753"/>
                  </a:lnTo>
                  <a:lnTo>
                    <a:pt x="115804" y="54041"/>
                  </a:lnTo>
                  <a:lnTo>
                    <a:pt x="104484" y="84630"/>
                  </a:lnTo>
                  <a:lnTo>
                    <a:pt x="96492" y="91509"/>
                  </a:lnTo>
                  <a:lnTo>
                    <a:pt x="75134" y="99153"/>
                  </a:lnTo>
                  <a:lnTo>
                    <a:pt x="31375" y="105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17140" y="2484755"/>
              <a:ext cx="138631" cy="326667"/>
            </a:xfrm>
            <a:custGeom>
              <a:avLst/>
              <a:gdLst/>
              <a:ahLst/>
              <a:cxnLst/>
              <a:rect l="0" t="0" r="0" b="0"/>
              <a:pathLst>
                <a:path w="138631" h="326667">
                  <a:moveTo>
                    <a:pt x="0" y="126312"/>
                  </a:moveTo>
                  <a:lnTo>
                    <a:pt x="17958" y="181357"/>
                  </a:lnTo>
                  <a:lnTo>
                    <a:pt x="35149" y="240824"/>
                  </a:lnTo>
                  <a:lnTo>
                    <a:pt x="46804" y="298454"/>
                  </a:lnTo>
                  <a:lnTo>
                    <a:pt x="44978" y="323312"/>
                  </a:lnTo>
                  <a:lnTo>
                    <a:pt x="42853" y="326666"/>
                  </a:lnTo>
                  <a:lnTo>
                    <a:pt x="40267" y="324222"/>
                  </a:lnTo>
                  <a:lnTo>
                    <a:pt x="35443" y="309028"/>
                  </a:lnTo>
                  <a:lnTo>
                    <a:pt x="26504" y="247787"/>
                  </a:lnTo>
                  <a:lnTo>
                    <a:pt x="14897" y="191555"/>
                  </a:lnTo>
                  <a:lnTo>
                    <a:pt x="11391" y="128454"/>
                  </a:lnTo>
                  <a:lnTo>
                    <a:pt x="16288" y="70583"/>
                  </a:lnTo>
                  <a:lnTo>
                    <a:pt x="29690" y="23667"/>
                  </a:lnTo>
                  <a:lnTo>
                    <a:pt x="40882" y="6213"/>
                  </a:lnTo>
                  <a:lnTo>
                    <a:pt x="48311" y="1792"/>
                  </a:lnTo>
                  <a:lnTo>
                    <a:pt x="65925" y="0"/>
                  </a:lnTo>
                  <a:lnTo>
                    <a:pt x="95572" y="11157"/>
                  </a:lnTo>
                  <a:lnTo>
                    <a:pt x="120994" y="34870"/>
                  </a:lnTo>
                  <a:lnTo>
                    <a:pt x="137755" y="64123"/>
                  </a:lnTo>
                  <a:lnTo>
                    <a:pt x="138630" y="74324"/>
                  </a:lnTo>
                  <a:lnTo>
                    <a:pt x="133363" y="95017"/>
                  </a:lnTo>
                  <a:lnTo>
                    <a:pt x="126343" y="103109"/>
                  </a:lnTo>
                  <a:lnTo>
                    <a:pt x="84574" y="124502"/>
                  </a:lnTo>
                  <a:lnTo>
                    <a:pt x="63325" y="130187"/>
                  </a:lnTo>
                  <a:lnTo>
                    <a:pt x="21057" y="126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81654" y="2510721"/>
              <a:ext cx="178103" cy="134405"/>
            </a:xfrm>
            <a:custGeom>
              <a:avLst/>
              <a:gdLst/>
              <a:ahLst/>
              <a:cxnLst/>
              <a:rect l="0" t="0" r="0" b="0"/>
              <a:pathLst>
                <a:path w="178103" h="134405">
                  <a:moveTo>
                    <a:pt x="130284" y="5589"/>
                  </a:moveTo>
                  <a:lnTo>
                    <a:pt x="113516" y="0"/>
                  </a:lnTo>
                  <a:lnTo>
                    <a:pt x="95926" y="376"/>
                  </a:lnTo>
                  <a:lnTo>
                    <a:pt x="56037" y="10149"/>
                  </a:lnTo>
                  <a:lnTo>
                    <a:pt x="30426" y="25528"/>
                  </a:lnTo>
                  <a:lnTo>
                    <a:pt x="18442" y="41357"/>
                  </a:lnTo>
                  <a:lnTo>
                    <a:pt x="1217" y="80115"/>
                  </a:lnTo>
                  <a:lnTo>
                    <a:pt x="0" y="100713"/>
                  </a:lnTo>
                  <a:lnTo>
                    <a:pt x="1314" y="111119"/>
                  </a:lnTo>
                  <a:lnTo>
                    <a:pt x="8039" y="119226"/>
                  </a:lnTo>
                  <a:lnTo>
                    <a:pt x="31109" y="131354"/>
                  </a:lnTo>
                  <a:lnTo>
                    <a:pt x="57740" y="134404"/>
                  </a:lnTo>
                  <a:lnTo>
                    <a:pt x="107375" y="126831"/>
                  </a:lnTo>
                  <a:lnTo>
                    <a:pt x="149805" y="105664"/>
                  </a:lnTo>
                  <a:lnTo>
                    <a:pt x="166646" y="92571"/>
                  </a:lnTo>
                  <a:lnTo>
                    <a:pt x="175691" y="72714"/>
                  </a:lnTo>
                  <a:lnTo>
                    <a:pt x="178102" y="60868"/>
                  </a:lnTo>
                  <a:lnTo>
                    <a:pt x="177370" y="50630"/>
                  </a:lnTo>
                  <a:lnTo>
                    <a:pt x="170319" y="33017"/>
                  </a:lnTo>
                  <a:lnTo>
                    <a:pt x="159385" y="20509"/>
                  </a:lnTo>
                  <a:lnTo>
                    <a:pt x="140812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09431" y="2497449"/>
              <a:ext cx="135785" cy="163221"/>
            </a:xfrm>
            <a:custGeom>
              <a:avLst/>
              <a:gdLst/>
              <a:ahLst/>
              <a:cxnLst/>
              <a:rect l="0" t="0" r="0" b="0"/>
              <a:pathLst>
                <a:path w="135785" h="163221">
                  <a:moveTo>
                    <a:pt x="113076" y="8333"/>
                  </a:moveTo>
                  <a:lnTo>
                    <a:pt x="75599" y="0"/>
                  </a:lnTo>
                  <a:lnTo>
                    <a:pt x="51966" y="1120"/>
                  </a:lnTo>
                  <a:lnTo>
                    <a:pt x="20100" y="14905"/>
                  </a:lnTo>
                  <a:lnTo>
                    <a:pt x="3123" y="27241"/>
                  </a:lnTo>
                  <a:lnTo>
                    <a:pt x="0" y="33807"/>
                  </a:lnTo>
                  <a:lnTo>
                    <a:pt x="258" y="40523"/>
                  </a:lnTo>
                  <a:lnTo>
                    <a:pt x="2768" y="47341"/>
                  </a:lnTo>
                  <a:lnTo>
                    <a:pt x="14918" y="58035"/>
                  </a:lnTo>
                  <a:lnTo>
                    <a:pt x="33186" y="65518"/>
                  </a:lnTo>
                  <a:lnTo>
                    <a:pt x="90973" y="76305"/>
                  </a:lnTo>
                  <a:lnTo>
                    <a:pt x="117705" y="91514"/>
                  </a:lnTo>
                  <a:lnTo>
                    <a:pt x="129952" y="107303"/>
                  </a:lnTo>
                  <a:lnTo>
                    <a:pt x="134856" y="116427"/>
                  </a:lnTo>
                  <a:lnTo>
                    <a:pt x="135784" y="124849"/>
                  </a:lnTo>
                  <a:lnTo>
                    <a:pt x="130578" y="140447"/>
                  </a:lnTo>
                  <a:lnTo>
                    <a:pt x="117345" y="152058"/>
                  </a:lnTo>
                  <a:lnTo>
                    <a:pt x="98596" y="159948"/>
                  </a:lnTo>
                  <a:lnTo>
                    <a:pt x="62903" y="163220"/>
                  </a:lnTo>
                  <a:lnTo>
                    <a:pt x="18320" y="15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106735" y="2558425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10529" y="0"/>
                  </a:moveTo>
                  <a:lnTo>
                    <a:pt x="1464" y="58616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17264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76736" y="2379440"/>
              <a:ext cx="19514" cy="284270"/>
            </a:xfrm>
            <a:custGeom>
              <a:avLst/>
              <a:gdLst/>
              <a:ahLst/>
              <a:cxnLst/>
              <a:rect l="0" t="0" r="0" b="0"/>
              <a:pathLst>
                <a:path w="19514" h="284270">
                  <a:moveTo>
                    <a:pt x="19513" y="0"/>
                  </a:moveTo>
                  <a:lnTo>
                    <a:pt x="8060" y="48931"/>
                  </a:lnTo>
                  <a:lnTo>
                    <a:pt x="353" y="108061"/>
                  </a:lnTo>
                  <a:lnTo>
                    <a:pt x="0" y="164802"/>
                  </a:lnTo>
                  <a:lnTo>
                    <a:pt x="6862" y="221070"/>
                  </a:lnTo>
                  <a:lnTo>
                    <a:pt x="898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69907" y="2495253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1424" y="0"/>
                  </a:lnTo>
                  <a:lnTo>
                    <a:pt x="78845" y="0"/>
                  </a:lnTo>
                  <a:lnTo>
                    <a:pt x="226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71375" y="2487517"/>
              <a:ext cx="178903" cy="183526"/>
            </a:xfrm>
            <a:custGeom>
              <a:avLst/>
              <a:gdLst/>
              <a:ahLst/>
              <a:cxnLst/>
              <a:rect l="0" t="0" r="0" b="0"/>
              <a:pathLst>
                <a:path w="178903" h="183526">
                  <a:moveTo>
                    <a:pt x="30159" y="81436"/>
                  </a:moveTo>
                  <a:lnTo>
                    <a:pt x="88775" y="81436"/>
                  </a:lnTo>
                  <a:lnTo>
                    <a:pt x="140609" y="79096"/>
                  </a:lnTo>
                  <a:lnTo>
                    <a:pt x="159576" y="70258"/>
                  </a:lnTo>
                  <a:lnTo>
                    <a:pt x="172686" y="55411"/>
                  </a:lnTo>
                  <a:lnTo>
                    <a:pt x="177819" y="46538"/>
                  </a:lnTo>
                  <a:lnTo>
                    <a:pt x="178902" y="38284"/>
                  </a:lnTo>
                  <a:lnTo>
                    <a:pt x="173865" y="22873"/>
                  </a:lnTo>
                  <a:lnTo>
                    <a:pt x="157589" y="11344"/>
                  </a:lnTo>
                  <a:lnTo>
                    <a:pt x="134758" y="3491"/>
                  </a:lnTo>
                  <a:lnTo>
                    <a:pt x="109012" y="0"/>
                  </a:lnTo>
                  <a:lnTo>
                    <a:pt x="85092" y="4688"/>
                  </a:lnTo>
                  <a:lnTo>
                    <a:pt x="41139" y="26762"/>
                  </a:lnTo>
                  <a:lnTo>
                    <a:pt x="14825" y="52368"/>
                  </a:lnTo>
                  <a:lnTo>
                    <a:pt x="5796" y="75146"/>
                  </a:lnTo>
                  <a:lnTo>
                    <a:pt x="0" y="127897"/>
                  </a:lnTo>
                  <a:lnTo>
                    <a:pt x="5446" y="149268"/>
                  </a:lnTo>
                  <a:lnTo>
                    <a:pt x="10174" y="158243"/>
                  </a:lnTo>
                  <a:lnTo>
                    <a:pt x="24786" y="171335"/>
                  </a:lnTo>
                  <a:lnTo>
                    <a:pt x="44149" y="179882"/>
                  </a:lnTo>
                  <a:lnTo>
                    <a:pt x="81357" y="183525"/>
                  </a:lnTo>
                  <a:lnTo>
                    <a:pt x="144164" y="171800"/>
                  </a:lnTo>
                  <a:lnTo>
                    <a:pt x="177558" y="165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927958" y="2168870"/>
            <a:ext cx="536954" cy="435555"/>
            <a:chOff x="7927958" y="2168870"/>
            <a:chExt cx="536954" cy="435555"/>
          </a:xfrm>
        </p:grpSpPr>
        <p:sp>
          <p:nvSpPr>
            <p:cNvPr id="69" name="Freeform 68"/>
            <p:cNvSpPr/>
            <p:nvPr/>
          </p:nvSpPr>
          <p:spPr>
            <a:xfrm>
              <a:off x="7927958" y="2168870"/>
              <a:ext cx="536954" cy="31586"/>
            </a:xfrm>
            <a:custGeom>
              <a:avLst/>
              <a:gdLst/>
              <a:ahLst/>
              <a:cxnLst/>
              <a:rect l="0" t="0" r="0" b="0"/>
              <a:pathLst>
                <a:path w="536954" h="31586">
                  <a:moveTo>
                    <a:pt x="0" y="0"/>
                  </a:moveTo>
                  <a:lnTo>
                    <a:pt x="58618" y="0"/>
                  </a:lnTo>
                  <a:lnTo>
                    <a:pt x="120027" y="7236"/>
                  </a:lnTo>
                  <a:lnTo>
                    <a:pt x="178430" y="9878"/>
                  </a:lnTo>
                  <a:lnTo>
                    <a:pt x="240617" y="10400"/>
                  </a:lnTo>
                  <a:lnTo>
                    <a:pt x="301990" y="17739"/>
                  </a:lnTo>
                  <a:lnTo>
                    <a:pt x="350872" y="21244"/>
                  </a:lnTo>
                  <a:lnTo>
                    <a:pt x="409903" y="29196"/>
                  </a:lnTo>
                  <a:lnTo>
                    <a:pt x="472213" y="31114"/>
                  </a:lnTo>
                  <a:lnTo>
                    <a:pt x="499991" y="31376"/>
                  </a:lnTo>
                  <a:lnTo>
                    <a:pt x="53695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40512" y="2299566"/>
              <a:ext cx="204305" cy="304859"/>
            </a:xfrm>
            <a:custGeom>
              <a:avLst/>
              <a:gdLst/>
              <a:ahLst/>
              <a:cxnLst/>
              <a:rect l="0" t="0" r="0" b="0"/>
              <a:pathLst>
                <a:path w="204305" h="304859">
                  <a:moveTo>
                    <a:pt x="29561" y="58817"/>
                  </a:moveTo>
                  <a:lnTo>
                    <a:pt x="22325" y="86373"/>
                  </a:lnTo>
                  <a:lnTo>
                    <a:pt x="22802" y="142596"/>
                  </a:lnTo>
                  <a:lnTo>
                    <a:pt x="28226" y="199108"/>
                  </a:lnTo>
                  <a:lnTo>
                    <a:pt x="29297" y="262567"/>
                  </a:lnTo>
                  <a:lnTo>
                    <a:pt x="28313" y="298822"/>
                  </a:lnTo>
                  <a:lnTo>
                    <a:pt x="26390" y="299539"/>
                  </a:lnTo>
                  <a:lnTo>
                    <a:pt x="23937" y="296507"/>
                  </a:lnTo>
                  <a:lnTo>
                    <a:pt x="4808" y="237949"/>
                  </a:lnTo>
                  <a:lnTo>
                    <a:pt x="0" y="200670"/>
                  </a:lnTo>
                  <a:lnTo>
                    <a:pt x="9694" y="140582"/>
                  </a:lnTo>
                  <a:lnTo>
                    <a:pt x="26208" y="80936"/>
                  </a:lnTo>
                  <a:lnTo>
                    <a:pt x="37795" y="49773"/>
                  </a:lnTo>
                  <a:lnTo>
                    <a:pt x="68787" y="10342"/>
                  </a:lnTo>
                  <a:lnTo>
                    <a:pt x="88718" y="2178"/>
                  </a:lnTo>
                  <a:lnTo>
                    <a:pt x="100585" y="0"/>
                  </a:lnTo>
                  <a:lnTo>
                    <a:pt x="120009" y="3820"/>
                  </a:lnTo>
                  <a:lnTo>
                    <a:pt x="128464" y="8115"/>
                  </a:lnTo>
                  <a:lnTo>
                    <a:pt x="144097" y="25364"/>
                  </a:lnTo>
                  <a:lnTo>
                    <a:pt x="156505" y="48628"/>
                  </a:lnTo>
                  <a:lnTo>
                    <a:pt x="162019" y="74566"/>
                  </a:lnTo>
                  <a:lnTo>
                    <a:pt x="158231" y="98572"/>
                  </a:lnTo>
                  <a:lnTo>
                    <a:pt x="142944" y="128698"/>
                  </a:lnTo>
                  <a:lnTo>
                    <a:pt x="116818" y="159838"/>
                  </a:lnTo>
                  <a:lnTo>
                    <a:pt x="90510" y="175837"/>
                  </a:lnTo>
                  <a:lnTo>
                    <a:pt x="83061" y="175435"/>
                  </a:lnTo>
                  <a:lnTo>
                    <a:pt x="76926" y="171657"/>
                  </a:lnTo>
                  <a:lnTo>
                    <a:pt x="71666" y="165629"/>
                  </a:lnTo>
                  <a:lnTo>
                    <a:pt x="72839" y="161611"/>
                  </a:lnTo>
                  <a:lnTo>
                    <a:pt x="78300" y="158932"/>
                  </a:lnTo>
                  <a:lnTo>
                    <a:pt x="120686" y="154632"/>
                  </a:lnTo>
                  <a:lnTo>
                    <a:pt x="140641" y="160283"/>
                  </a:lnTo>
                  <a:lnTo>
                    <a:pt x="172515" y="182975"/>
                  </a:lnTo>
                  <a:lnTo>
                    <a:pt x="194230" y="208688"/>
                  </a:lnTo>
                  <a:lnTo>
                    <a:pt x="202183" y="231491"/>
                  </a:lnTo>
                  <a:lnTo>
                    <a:pt x="204304" y="244123"/>
                  </a:lnTo>
                  <a:lnTo>
                    <a:pt x="200421" y="264398"/>
                  </a:lnTo>
                  <a:lnTo>
                    <a:pt x="196110" y="273080"/>
                  </a:lnTo>
                  <a:lnTo>
                    <a:pt x="181961" y="285846"/>
                  </a:lnTo>
                  <a:lnTo>
                    <a:pt x="144282" y="303574"/>
                  </a:lnTo>
                  <a:lnTo>
                    <a:pt x="120713" y="304858"/>
                  </a:lnTo>
                  <a:lnTo>
                    <a:pt x="73042" y="296151"/>
                  </a:lnTo>
                  <a:lnTo>
                    <a:pt x="46084" y="280956"/>
                  </a:lnTo>
                  <a:lnTo>
                    <a:pt x="19032" y="258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82967" y="2330497"/>
              <a:ext cx="218775" cy="235565"/>
            </a:xfrm>
            <a:custGeom>
              <a:avLst/>
              <a:gdLst/>
              <a:ahLst/>
              <a:cxnLst/>
              <a:rect l="0" t="0" r="0" b="0"/>
              <a:pathLst>
                <a:path w="218775" h="235565">
                  <a:moveTo>
                    <a:pt x="166131" y="38414"/>
                  </a:moveTo>
                  <a:lnTo>
                    <a:pt x="131234" y="9106"/>
                  </a:lnTo>
                  <a:lnTo>
                    <a:pt x="108897" y="1992"/>
                  </a:lnTo>
                  <a:lnTo>
                    <a:pt x="84542" y="0"/>
                  </a:lnTo>
                  <a:lnTo>
                    <a:pt x="62019" y="3014"/>
                  </a:lnTo>
                  <a:lnTo>
                    <a:pt x="43430" y="11373"/>
                  </a:lnTo>
                  <a:lnTo>
                    <a:pt x="35198" y="16877"/>
                  </a:lnTo>
                  <a:lnTo>
                    <a:pt x="22931" y="32352"/>
                  </a:lnTo>
                  <a:lnTo>
                    <a:pt x="5523" y="76471"/>
                  </a:lnTo>
                  <a:lnTo>
                    <a:pt x="0" y="116501"/>
                  </a:lnTo>
                  <a:lnTo>
                    <a:pt x="4948" y="140970"/>
                  </a:lnTo>
                  <a:lnTo>
                    <a:pt x="33728" y="194813"/>
                  </a:lnTo>
                  <a:lnTo>
                    <a:pt x="47234" y="211650"/>
                  </a:lnTo>
                  <a:lnTo>
                    <a:pt x="73580" y="228694"/>
                  </a:lnTo>
                  <a:lnTo>
                    <a:pt x="109203" y="235564"/>
                  </a:lnTo>
                  <a:lnTo>
                    <a:pt x="154756" y="229479"/>
                  </a:lnTo>
                  <a:lnTo>
                    <a:pt x="194430" y="217012"/>
                  </a:lnTo>
                  <a:lnTo>
                    <a:pt x="218774" y="20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631070" y="2800580"/>
            <a:ext cx="3863797" cy="412867"/>
            <a:chOff x="4631070" y="2800580"/>
            <a:chExt cx="3863797" cy="412867"/>
          </a:xfrm>
        </p:grpSpPr>
        <p:sp>
          <p:nvSpPr>
            <p:cNvPr id="73" name="Freeform 72"/>
            <p:cNvSpPr/>
            <p:nvPr/>
          </p:nvSpPr>
          <p:spPr>
            <a:xfrm>
              <a:off x="4631070" y="2937450"/>
              <a:ext cx="285739" cy="273592"/>
            </a:xfrm>
            <a:custGeom>
              <a:avLst/>
              <a:gdLst/>
              <a:ahLst/>
              <a:cxnLst/>
              <a:rect l="0" t="0" r="0" b="0"/>
              <a:pathLst>
                <a:path w="285739" h="273592">
                  <a:moveTo>
                    <a:pt x="169924" y="0"/>
                  </a:moveTo>
                  <a:lnTo>
                    <a:pt x="160349" y="24047"/>
                  </a:lnTo>
                  <a:lnTo>
                    <a:pt x="116927" y="82003"/>
                  </a:lnTo>
                  <a:lnTo>
                    <a:pt x="83310" y="127436"/>
                  </a:lnTo>
                  <a:lnTo>
                    <a:pt x="49622" y="182374"/>
                  </a:lnTo>
                  <a:lnTo>
                    <a:pt x="4531" y="244550"/>
                  </a:lnTo>
                  <a:lnTo>
                    <a:pt x="0" y="254280"/>
                  </a:lnTo>
                  <a:lnTo>
                    <a:pt x="1660" y="260767"/>
                  </a:lnTo>
                  <a:lnTo>
                    <a:pt x="7445" y="265092"/>
                  </a:lnTo>
                  <a:lnTo>
                    <a:pt x="37945" y="271178"/>
                  </a:lnTo>
                  <a:lnTo>
                    <a:pt x="95761" y="273235"/>
                  </a:lnTo>
                  <a:lnTo>
                    <a:pt x="146260" y="273591"/>
                  </a:lnTo>
                  <a:lnTo>
                    <a:pt x="207321" y="272542"/>
                  </a:lnTo>
                  <a:lnTo>
                    <a:pt x="258203" y="265402"/>
                  </a:lnTo>
                  <a:lnTo>
                    <a:pt x="28573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60814" y="2917646"/>
              <a:ext cx="187622" cy="244815"/>
            </a:xfrm>
            <a:custGeom>
              <a:avLst/>
              <a:gdLst/>
              <a:ahLst/>
              <a:cxnLst/>
              <a:rect l="0" t="0" r="0" b="0"/>
              <a:pathLst>
                <a:path w="187622" h="244815">
                  <a:moveTo>
                    <a:pt x="187621" y="51390"/>
                  </a:moveTo>
                  <a:lnTo>
                    <a:pt x="158312" y="13016"/>
                  </a:lnTo>
                  <a:lnTo>
                    <a:pt x="138720" y="5089"/>
                  </a:lnTo>
                  <a:lnTo>
                    <a:pt x="88014" y="0"/>
                  </a:lnTo>
                  <a:lnTo>
                    <a:pt x="66922" y="5543"/>
                  </a:lnTo>
                  <a:lnTo>
                    <a:pt x="49749" y="16976"/>
                  </a:lnTo>
                  <a:lnTo>
                    <a:pt x="19661" y="56030"/>
                  </a:lnTo>
                  <a:lnTo>
                    <a:pt x="7687" y="81528"/>
                  </a:lnTo>
                  <a:lnTo>
                    <a:pt x="0" y="136025"/>
                  </a:lnTo>
                  <a:lnTo>
                    <a:pt x="1788" y="174733"/>
                  </a:lnTo>
                  <a:lnTo>
                    <a:pt x="7932" y="196286"/>
                  </a:lnTo>
                  <a:lnTo>
                    <a:pt x="18462" y="213664"/>
                  </a:lnTo>
                  <a:lnTo>
                    <a:pt x="34060" y="226067"/>
                  </a:lnTo>
                  <a:lnTo>
                    <a:pt x="72670" y="243562"/>
                  </a:lnTo>
                  <a:lnTo>
                    <a:pt x="93248" y="244814"/>
                  </a:lnTo>
                  <a:lnTo>
                    <a:pt x="114092" y="240301"/>
                  </a:lnTo>
                  <a:lnTo>
                    <a:pt x="173598" y="207479"/>
                  </a:lnTo>
                  <a:lnTo>
                    <a:pt x="187621" y="198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22217" y="295850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10529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53803" y="287427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47458" y="2931861"/>
              <a:ext cx="97645" cy="158974"/>
            </a:xfrm>
            <a:custGeom>
              <a:avLst/>
              <a:gdLst/>
              <a:ahLst/>
              <a:cxnLst/>
              <a:rect l="0" t="0" r="0" b="0"/>
              <a:pathLst>
                <a:path w="97645" h="158974">
                  <a:moveTo>
                    <a:pt x="64272" y="5589"/>
                  </a:moveTo>
                  <a:lnTo>
                    <a:pt x="47504" y="0"/>
                  </a:lnTo>
                  <a:lnTo>
                    <a:pt x="29914" y="3495"/>
                  </a:lnTo>
                  <a:lnTo>
                    <a:pt x="20310" y="7703"/>
                  </a:lnTo>
                  <a:lnTo>
                    <a:pt x="6519" y="21736"/>
                  </a:lnTo>
                  <a:lnTo>
                    <a:pt x="1203" y="30392"/>
                  </a:lnTo>
                  <a:lnTo>
                    <a:pt x="0" y="38502"/>
                  </a:lnTo>
                  <a:lnTo>
                    <a:pt x="1537" y="46249"/>
                  </a:lnTo>
                  <a:lnTo>
                    <a:pt x="4901" y="53753"/>
                  </a:lnTo>
                  <a:lnTo>
                    <a:pt x="17998" y="65210"/>
                  </a:lnTo>
                  <a:lnTo>
                    <a:pt x="80113" y="98708"/>
                  </a:lnTo>
                  <a:lnTo>
                    <a:pt x="96782" y="124037"/>
                  </a:lnTo>
                  <a:lnTo>
                    <a:pt x="97644" y="132518"/>
                  </a:lnTo>
                  <a:lnTo>
                    <a:pt x="92362" y="148180"/>
                  </a:lnTo>
                  <a:lnTo>
                    <a:pt x="85339" y="153292"/>
                  </a:lnTo>
                  <a:lnTo>
                    <a:pt x="65056" y="158973"/>
                  </a:lnTo>
                  <a:lnTo>
                    <a:pt x="11630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24705" y="2951100"/>
              <a:ext cx="133519" cy="104070"/>
            </a:xfrm>
            <a:custGeom>
              <a:avLst/>
              <a:gdLst/>
              <a:ahLst/>
              <a:cxnLst/>
              <a:rect l="0" t="0" r="0" b="0"/>
              <a:pathLst>
                <a:path w="133519" h="104070">
                  <a:moveTo>
                    <a:pt x="129222" y="17936"/>
                  </a:moveTo>
                  <a:lnTo>
                    <a:pt x="118044" y="6758"/>
                  </a:lnTo>
                  <a:lnTo>
                    <a:pt x="100078" y="1269"/>
                  </a:lnTo>
                  <a:lnTo>
                    <a:pt x="76495" y="0"/>
                  </a:lnTo>
                  <a:lnTo>
                    <a:pt x="39250" y="7032"/>
                  </a:lnTo>
                  <a:lnTo>
                    <a:pt x="20604" y="17379"/>
                  </a:lnTo>
                  <a:lnTo>
                    <a:pt x="7638" y="32896"/>
                  </a:lnTo>
                  <a:lnTo>
                    <a:pt x="2543" y="41947"/>
                  </a:lnTo>
                  <a:lnTo>
                    <a:pt x="0" y="64482"/>
                  </a:lnTo>
                  <a:lnTo>
                    <a:pt x="961" y="77043"/>
                  </a:lnTo>
                  <a:lnTo>
                    <a:pt x="6280" y="86587"/>
                  </a:lnTo>
                  <a:lnTo>
                    <a:pt x="24668" y="100310"/>
                  </a:lnTo>
                  <a:lnTo>
                    <a:pt x="45319" y="104069"/>
                  </a:lnTo>
                  <a:lnTo>
                    <a:pt x="87172" y="96951"/>
                  </a:lnTo>
                  <a:lnTo>
                    <a:pt x="118713" y="82032"/>
                  </a:lnTo>
                  <a:lnTo>
                    <a:pt x="125725" y="73535"/>
                  </a:lnTo>
                  <a:lnTo>
                    <a:pt x="133518" y="51615"/>
                  </a:lnTo>
                  <a:lnTo>
                    <a:pt x="133256" y="42728"/>
                  </a:lnTo>
                  <a:lnTo>
                    <a:pt x="130741" y="35634"/>
                  </a:lnTo>
                  <a:lnTo>
                    <a:pt x="118694" y="17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38155" y="2924144"/>
              <a:ext cx="122027" cy="276459"/>
            </a:xfrm>
            <a:custGeom>
              <a:avLst/>
              <a:gdLst/>
              <a:ahLst/>
              <a:cxnLst/>
              <a:rect l="0" t="0" r="0" b="0"/>
              <a:pathLst>
                <a:path w="122027" h="276459">
                  <a:moveTo>
                    <a:pt x="0" y="97534"/>
                  </a:moveTo>
                  <a:lnTo>
                    <a:pt x="14654" y="159627"/>
                  </a:lnTo>
                  <a:lnTo>
                    <a:pt x="31667" y="221539"/>
                  </a:lnTo>
                  <a:lnTo>
                    <a:pt x="40051" y="271118"/>
                  </a:lnTo>
                  <a:lnTo>
                    <a:pt x="39569" y="276428"/>
                  </a:lnTo>
                  <a:lnTo>
                    <a:pt x="38077" y="276458"/>
                  </a:lnTo>
                  <a:lnTo>
                    <a:pt x="27279" y="251290"/>
                  </a:lnTo>
                  <a:lnTo>
                    <a:pt x="18757" y="190817"/>
                  </a:lnTo>
                  <a:lnTo>
                    <a:pt x="4377" y="127973"/>
                  </a:lnTo>
                  <a:lnTo>
                    <a:pt x="865" y="67455"/>
                  </a:lnTo>
                  <a:lnTo>
                    <a:pt x="2724" y="40882"/>
                  </a:lnTo>
                  <a:lnTo>
                    <a:pt x="11350" y="21273"/>
                  </a:lnTo>
                  <a:lnTo>
                    <a:pt x="26102" y="7878"/>
                  </a:lnTo>
                  <a:lnTo>
                    <a:pt x="34949" y="2669"/>
                  </a:lnTo>
                  <a:lnTo>
                    <a:pt x="54137" y="0"/>
                  </a:lnTo>
                  <a:lnTo>
                    <a:pt x="64167" y="926"/>
                  </a:lnTo>
                  <a:lnTo>
                    <a:pt x="81551" y="8194"/>
                  </a:lnTo>
                  <a:lnTo>
                    <a:pt x="111776" y="31924"/>
                  </a:lnTo>
                  <a:lnTo>
                    <a:pt x="119868" y="51606"/>
                  </a:lnTo>
                  <a:lnTo>
                    <a:pt x="122026" y="63406"/>
                  </a:lnTo>
                  <a:lnTo>
                    <a:pt x="119955" y="73612"/>
                  </a:lnTo>
                  <a:lnTo>
                    <a:pt x="108296" y="91192"/>
                  </a:lnTo>
                  <a:lnTo>
                    <a:pt x="88295" y="100565"/>
                  </a:lnTo>
                  <a:lnTo>
                    <a:pt x="31586" y="108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17140" y="2924029"/>
              <a:ext cx="121640" cy="289418"/>
            </a:xfrm>
            <a:custGeom>
              <a:avLst/>
              <a:gdLst/>
              <a:ahLst/>
              <a:cxnLst/>
              <a:rect l="0" t="0" r="0" b="0"/>
              <a:pathLst>
                <a:path w="121640" h="289418">
                  <a:moveTo>
                    <a:pt x="0" y="97649"/>
                  </a:moveTo>
                  <a:lnTo>
                    <a:pt x="17958" y="151524"/>
                  </a:lnTo>
                  <a:lnTo>
                    <a:pt x="35149" y="208686"/>
                  </a:lnTo>
                  <a:lnTo>
                    <a:pt x="41907" y="261869"/>
                  </a:lnTo>
                  <a:lnTo>
                    <a:pt x="47772" y="289417"/>
                  </a:lnTo>
                  <a:lnTo>
                    <a:pt x="47056" y="288665"/>
                  </a:lnTo>
                  <a:lnTo>
                    <a:pt x="27748" y="227786"/>
                  </a:lnTo>
                  <a:lnTo>
                    <a:pt x="13605" y="168729"/>
                  </a:lnTo>
                  <a:lnTo>
                    <a:pt x="4868" y="109219"/>
                  </a:lnTo>
                  <a:lnTo>
                    <a:pt x="15141" y="50083"/>
                  </a:lnTo>
                  <a:lnTo>
                    <a:pt x="30482" y="20515"/>
                  </a:lnTo>
                  <a:lnTo>
                    <a:pt x="46302" y="7605"/>
                  </a:lnTo>
                  <a:lnTo>
                    <a:pt x="55435" y="2525"/>
                  </a:lnTo>
                  <a:lnTo>
                    <a:pt x="74940" y="0"/>
                  </a:lnTo>
                  <a:lnTo>
                    <a:pt x="94138" y="3947"/>
                  </a:lnTo>
                  <a:lnTo>
                    <a:pt x="110469" y="13500"/>
                  </a:lnTo>
                  <a:lnTo>
                    <a:pt x="115760" y="21662"/>
                  </a:lnTo>
                  <a:lnTo>
                    <a:pt x="121639" y="43210"/>
                  </a:lnTo>
                  <a:lnTo>
                    <a:pt x="120867" y="53168"/>
                  </a:lnTo>
                  <a:lnTo>
                    <a:pt x="113769" y="70471"/>
                  </a:lnTo>
                  <a:lnTo>
                    <a:pt x="99697" y="82840"/>
                  </a:lnTo>
                  <a:lnTo>
                    <a:pt x="82914" y="91067"/>
                  </a:lnTo>
                  <a:lnTo>
                    <a:pt x="52642" y="97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99098" y="2926922"/>
              <a:ext cx="147472" cy="123186"/>
            </a:xfrm>
            <a:custGeom>
              <a:avLst/>
              <a:gdLst/>
              <a:ahLst/>
              <a:cxnLst/>
              <a:rect l="0" t="0" r="0" b="0"/>
              <a:pathLst>
                <a:path w="147472" h="123186">
                  <a:moveTo>
                    <a:pt x="81254" y="0"/>
                  </a:moveTo>
                  <a:lnTo>
                    <a:pt x="42736" y="2340"/>
                  </a:lnTo>
                  <a:lnTo>
                    <a:pt x="24751" y="11178"/>
                  </a:lnTo>
                  <a:lnTo>
                    <a:pt x="12078" y="26025"/>
                  </a:lnTo>
                  <a:lnTo>
                    <a:pt x="3716" y="45492"/>
                  </a:lnTo>
                  <a:lnTo>
                    <a:pt x="0" y="69741"/>
                  </a:lnTo>
                  <a:lnTo>
                    <a:pt x="4587" y="89878"/>
                  </a:lnTo>
                  <a:lnTo>
                    <a:pt x="9086" y="98523"/>
                  </a:lnTo>
                  <a:lnTo>
                    <a:pt x="23443" y="111248"/>
                  </a:lnTo>
                  <a:lnTo>
                    <a:pt x="42692" y="119634"/>
                  </a:lnTo>
                  <a:lnTo>
                    <a:pt x="78667" y="123185"/>
                  </a:lnTo>
                  <a:lnTo>
                    <a:pt x="101161" y="119869"/>
                  </a:lnTo>
                  <a:lnTo>
                    <a:pt x="119738" y="111377"/>
                  </a:lnTo>
                  <a:lnTo>
                    <a:pt x="127967" y="105837"/>
                  </a:lnTo>
                  <a:lnTo>
                    <a:pt x="140230" y="90322"/>
                  </a:lnTo>
                  <a:lnTo>
                    <a:pt x="145138" y="81272"/>
                  </a:lnTo>
                  <a:lnTo>
                    <a:pt x="147471" y="61857"/>
                  </a:lnTo>
                  <a:lnTo>
                    <a:pt x="143440" y="41530"/>
                  </a:lnTo>
                  <a:lnTo>
                    <a:pt x="133849" y="20798"/>
                  </a:lnTo>
                  <a:lnTo>
                    <a:pt x="126845" y="15035"/>
                  </a:lnTo>
                  <a:lnTo>
                    <a:pt x="118667" y="12363"/>
                  </a:lnTo>
                  <a:lnTo>
                    <a:pt x="9178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24244" y="2921333"/>
              <a:ext cx="105163" cy="118747"/>
            </a:xfrm>
            <a:custGeom>
              <a:avLst/>
              <a:gdLst/>
              <a:ahLst/>
              <a:cxnLst/>
              <a:rect l="0" t="0" r="0" b="0"/>
              <a:pathLst>
                <a:path w="105163" h="118747">
                  <a:moveTo>
                    <a:pt x="87735" y="5589"/>
                  </a:moveTo>
                  <a:lnTo>
                    <a:pt x="70967" y="0"/>
                  </a:lnTo>
                  <a:lnTo>
                    <a:pt x="53377" y="375"/>
                  </a:lnTo>
                  <a:lnTo>
                    <a:pt x="7898" y="10148"/>
                  </a:lnTo>
                  <a:lnTo>
                    <a:pt x="1755" y="14478"/>
                  </a:lnTo>
                  <a:lnTo>
                    <a:pt x="0" y="19703"/>
                  </a:lnTo>
                  <a:lnTo>
                    <a:pt x="1169" y="25527"/>
                  </a:lnTo>
                  <a:lnTo>
                    <a:pt x="11827" y="38237"/>
                  </a:lnTo>
                  <a:lnTo>
                    <a:pt x="37558" y="55427"/>
                  </a:lnTo>
                  <a:lnTo>
                    <a:pt x="86890" y="83815"/>
                  </a:lnTo>
                  <a:lnTo>
                    <a:pt x="103347" y="97288"/>
                  </a:lnTo>
                  <a:lnTo>
                    <a:pt x="105162" y="102986"/>
                  </a:lnTo>
                  <a:lnTo>
                    <a:pt x="102863" y="107955"/>
                  </a:lnTo>
                  <a:lnTo>
                    <a:pt x="97821" y="112438"/>
                  </a:lnTo>
                  <a:lnTo>
                    <a:pt x="62778" y="118746"/>
                  </a:lnTo>
                  <a:lnTo>
                    <a:pt x="3507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11675" y="2969036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17264" y="2863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33077" y="2821637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9066" y="58617"/>
                  </a:lnTo>
                  <a:lnTo>
                    <a:pt x="10240" y="112791"/>
                  </a:lnTo>
                  <a:lnTo>
                    <a:pt x="10472" y="168552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69907" y="290586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9" y="3119"/>
                  </a:lnTo>
                  <a:lnTo>
                    <a:pt x="3597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84843" y="2882677"/>
              <a:ext cx="146809" cy="191645"/>
            </a:xfrm>
            <a:custGeom>
              <a:avLst/>
              <a:gdLst/>
              <a:ahLst/>
              <a:cxnLst/>
              <a:rect l="0" t="0" r="0" b="0"/>
              <a:pathLst>
                <a:path w="146809" h="191645">
                  <a:moveTo>
                    <a:pt x="6162" y="86359"/>
                  </a:moveTo>
                  <a:lnTo>
                    <a:pt x="43640" y="78026"/>
                  </a:lnTo>
                  <a:lnTo>
                    <a:pt x="95064" y="76264"/>
                  </a:lnTo>
                  <a:lnTo>
                    <a:pt x="130769" y="64781"/>
                  </a:lnTo>
                  <a:lnTo>
                    <a:pt x="138366" y="56766"/>
                  </a:lnTo>
                  <a:lnTo>
                    <a:pt x="146808" y="35382"/>
                  </a:lnTo>
                  <a:lnTo>
                    <a:pt x="145549" y="26638"/>
                  </a:lnTo>
                  <a:lnTo>
                    <a:pt x="141200" y="19639"/>
                  </a:lnTo>
                  <a:lnTo>
                    <a:pt x="134792" y="13803"/>
                  </a:lnTo>
                  <a:lnTo>
                    <a:pt x="103416" y="0"/>
                  </a:lnTo>
                  <a:lnTo>
                    <a:pt x="80971" y="1574"/>
                  </a:lnTo>
                  <a:lnTo>
                    <a:pt x="37966" y="21648"/>
                  </a:lnTo>
                  <a:lnTo>
                    <a:pt x="11816" y="46908"/>
                  </a:lnTo>
                  <a:lnTo>
                    <a:pt x="2826" y="69605"/>
                  </a:lnTo>
                  <a:lnTo>
                    <a:pt x="0" y="94121"/>
                  </a:lnTo>
                  <a:lnTo>
                    <a:pt x="2643" y="116715"/>
                  </a:lnTo>
                  <a:lnTo>
                    <a:pt x="13957" y="135335"/>
                  </a:lnTo>
                  <a:lnTo>
                    <a:pt x="30684" y="150240"/>
                  </a:lnTo>
                  <a:lnTo>
                    <a:pt x="85907" y="178855"/>
                  </a:lnTo>
                  <a:lnTo>
                    <a:pt x="143033" y="191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91130" y="2800580"/>
              <a:ext cx="431669" cy="10529"/>
            </a:xfrm>
            <a:custGeom>
              <a:avLst/>
              <a:gdLst/>
              <a:ahLst/>
              <a:cxnLst/>
              <a:rect l="0" t="0" r="0" b="0"/>
              <a:pathLst>
                <a:path w="431669" h="10529">
                  <a:moveTo>
                    <a:pt x="0" y="0"/>
                  </a:moveTo>
                  <a:lnTo>
                    <a:pt x="57264" y="0"/>
                  </a:lnTo>
                  <a:lnTo>
                    <a:pt x="106654" y="0"/>
                  </a:lnTo>
                  <a:lnTo>
                    <a:pt x="158333" y="0"/>
                  </a:lnTo>
                  <a:lnTo>
                    <a:pt x="210691" y="0"/>
                  </a:lnTo>
                  <a:lnTo>
                    <a:pt x="266367" y="0"/>
                  </a:lnTo>
                  <a:lnTo>
                    <a:pt x="324198" y="0"/>
                  </a:lnTo>
                  <a:lnTo>
                    <a:pt x="375258" y="0"/>
                  </a:lnTo>
                  <a:lnTo>
                    <a:pt x="410664" y="3119"/>
                  </a:lnTo>
                  <a:lnTo>
                    <a:pt x="43166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15770" y="2884209"/>
              <a:ext cx="238573" cy="200641"/>
            </a:xfrm>
            <a:custGeom>
              <a:avLst/>
              <a:gdLst/>
              <a:ahLst/>
              <a:cxnLst/>
              <a:rect l="0" t="0" r="0" b="0"/>
              <a:pathLst>
                <a:path w="238573" h="200641">
                  <a:moveTo>
                    <a:pt x="91173" y="11127"/>
                  </a:moveTo>
                  <a:lnTo>
                    <a:pt x="75532" y="29108"/>
                  </a:lnTo>
                  <a:lnTo>
                    <a:pt x="50739" y="80869"/>
                  </a:lnTo>
                  <a:lnTo>
                    <a:pt x="28685" y="136948"/>
                  </a:lnTo>
                  <a:lnTo>
                    <a:pt x="8509" y="179480"/>
                  </a:lnTo>
                  <a:lnTo>
                    <a:pt x="4479" y="181854"/>
                  </a:lnTo>
                  <a:lnTo>
                    <a:pt x="1791" y="178758"/>
                  </a:lnTo>
                  <a:lnTo>
                    <a:pt x="0" y="172014"/>
                  </a:lnTo>
                  <a:lnTo>
                    <a:pt x="3067" y="145755"/>
                  </a:lnTo>
                  <a:lnTo>
                    <a:pt x="21259" y="84630"/>
                  </a:lnTo>
                  <a:lnTo>
                    <a:pt x="36245" y="43844"/>
                  </a:lnTo>
                  <a:lnTo>
                    <a:pt x="55141" y="19521"/>
                  </a:lnTo>
                  <a:lnTo>
                    <a:pt x="72818" y="4720"/>
                  </a:lnTo>
                  <a:lnTo>
                    <a:pt x="82446" y="1006"/>
                  </a:lnTo>
                  <a:lnTo>
                    <a:pt x="102502" y="0"/>
                  </a:lnTo>
                  <a:lnTo>
                    <a:pt x="111594" y="3709"/>
                  </a:lnTo>
                  <a:lnTo>
                    <a:pt x="150288" y="38920"/>
                  </a:lnTo>
                  <a:lnTo>
                    <a:pt x="192901" y="101536"/>
                  </a:lnTo>
                  <a:lnTo>
                    <a:pt x="216584" y="157954"/>
                  </a:lnTo>
                  <a:lnTo>
                    <a:pt x="227767" y="183703"/>
                  </a:lnTo>
                  <a:lnTo>
                    <a:pt x="238572" y="200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54300" y="2990093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99311" y="1463"/>
                  </a:lnTo>
                  <a:lnTo>
                    <a:pt x="46307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08968" y="2881849"/>
              <a:ext cx="185899" cy="237710"/>
            </a:xfrm>
            <a:custGeom>
              <a:avLst/>
              <a:gdLst/>
              <a:ahLst/>
              <a:cxnLst/>
              <a:rect l="0" t="0" r="0" b="0"/>
              <a:pathLst>
                <a:path w="185899" h="237710">
                  <a:moveTo>
                    <a:pt x="8545" y="76658"/>
                  </a:moveTo>
                  <a:lnTo>
                    <a:pt x="11665" y="119350"/>
                  </a:lnTo>
                  <a:lnTo>
                    <a:pt x="19268" y="178727"/>
                  </a:lnTo>
                  <a:lnTo>
                    <a:pt x="24850" y="205557"/>
                  </a:lnTo>
                  <a:lnTo>
                    <a:pt x="24094" y="204705"/>
                  </a:lnTo>
                  <a:lnTo>
                    <a:pt x="8061" y="147734"/>
                  </a:lnTo>
                  <a:lnTo>
                    <a:pt x="0" y="88099"/>
                  </a:lnTo>
                  <a:lnTo>
                    <a:pt x="4193" y="48463"/>
                  </a:lnTo>
                  <a:lnTo>
                    <a:pt x="12850" y="28642"/>
                  </a:lnTo>
                  <a:lnTo>
                    <a:pt x="18433" y="20081"/>
                  </a:lnTo>
                  <a:lnTo>
                    <a:pt x="33997" y="7449"/>
                  </a:lnTo>
                  <a:lnTo>
                    <a:pt x="43060" y="2443"/>
                  </a:lnTo>
                  <a:lnTo>
                    <a:pt x="62490" y="0"/>
                  </a:lnTo>
                  <a:lnTo>
                    <a:pt x="81653" y="3983"/>
                  </a:lnTo>
                  <a:lnTo>
                    <a:pt x="97970" y="13553"/>
                  </a:lnTo>
                  <a:lnTo>
                    <a:pt x="103256" y="21720"/>
                  </a:lnTo>
                  <a:lnTo>
                    <a:pt x="109130" y="43273"/>
                  </a:lnTo>
                  <a:lnTo>
                    <a:pt x="108357" y="53231"/>
                  </a:lnTo>
                  <a:lnTo>
                    <a:pt x="101259" y="70536"/>
                  </a:lnTo>
                  <a:lnTo>
                    <a:pt x="84109" y="93432"/>
                  </a:lnTo>
                  <a:lnTo>
                    <a:pt x="58620" y="109444"/>
                  </a:lnTo>
                  <a:lnTo>
                    <a:pt x="57136" y="111384"/>
                  </a:lnTo>
                  <a:lnTo>
                    <a:pt x="111876" y="117079"/>
                  </a:lnTo>
                  <a:lnTo>
                    <a:pt x="143666" y="127499"/>
                  </a:lnTo>
                  <a:lnTo>
                    <a:pt x="168424" y="146055"/>
                  </a:lnTo>
                  <a:lnTo>
                    <a:pt x="183327" y="163653"/>
                  </a:lnTo>
                  <a:lnTo>
                    <a:pt x="185898" y="173260"/>
                  </a:lnTo>
                  <a:lnTo>
                    <a:pt x="182515" y="193292"/>
                  </a:lnTo>
                  <a:lnTo>
                    <a:pt x="167456" y="218711"/>
                  </a:lnTo>
                  <a:lnTo>
                    <a:pt x="148582" y="230650"/>
                  </a:lnTo>
                  <a:lnTo>
                    <a:pt x="136997" y="235471"/>
                  </a:lnTo>
                  <a:lnTo>
                    <a:pt x="111649" y="237709"/>
                  </a:lnTo>
                  <a:lnTo>
                    <a:pt x="50221" y="226527"/>
                  </a:lnTo>
                  <a:lnTo>
                    <a:pt x="40130" y="224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415952" y="3305948"/>
            <a:ext cx="3981610" cy="610654"/>
            <a:chOff x="4415952" y="3305948"/>
            <a:chExt cx="3981610" cy="610654"/>
          </a:xfrm>
        </p:grpSpPr>
        <p:sp>
          <p:nvSpPr>
            <p:cNvPr id="93" name="Freeform 92"/>
            <p:cNvSpPr/>
            <p:nvPr/>
          </p:nvSpPr>
          <p:spPr>
            <a:xfrm>
              <a:off x="4415952" y="3403035"/>
              <a:ext cx="277043" cy="384114"/>
            </a:xfrm>
            <a:custGeom>
              <a:avLst/>
              <a:gdLst/>
              <a:ahLst/>
              <a:cxnLst/>
              <a:rect l="0" t="0" r="0" b="0"/>
              <a:pathLst>
                <a:path w="277043" h="384114">
                  <a:moveTo>
                    <a:pt x="258701" y="29255"/>
                  </a:moveTo>
                  <a:lnTo>
                    <a:pt x="214738" y="5536"/>
                  </a:lnTo>
                  <a:lnTo>
                    <a:pt x="178864" y="0"/>
                  </a:lnTo>
                  <a:lnTo>
                    <a:pt x="119289" y="6309"/>
                  </a:lnTo>
                  <a:lnTo>
                    <a:pt x="92625" y="9698"/>
                  </a:lnTo>
                  <a:lnTo>
                    <a:pt x="53645" y="24760"/>
                  </a:lnTo>
                  <a:lnTo>
                    <a:pt x="10715" y="57663"/>
                  </a:lnTo>
                  <a:lnTo>
                    <a:pt x="2255" y="77756"/>
                  </a:lnTo>
                  <a:lnTo>
                    <a:pt x="0" y="89664"/>
                  </a:lnTo>
                  <a:lnTo>
                    <a:pt x="3732" y="112255"/>
                  </a:lnTo>
                  <a:lnTo>
                    <a:pt x="8003" y="123193"/>
                  </a:lnTo>
                  <a:lnTo>
                    <a:pt x="22107" y="138465"/>
                  </a:lnTo>
                  <a:lnTo>
                    <a:pt x="30782" y="144176"/>
                  </a:lnTo>
                  <a:lnTo>
                    <a:pt x="84391" y="154511"/>
                  </a:lnTo>
                  <a:lnTo>
                    <a:pt x="147705" y="169954"/>
                  </a:lnTo>
                  <a:lnTo>
                    <a:pt x="193232" y="184906"/>
                  </a:lnTo>
                  <a:lnTo>
                    <a:pt x="247832" y="229574"/>
                  </a:lnTo>
                  <a:lnTo>
                    <a:pt x="260889" y="244628"/>
                  </a:lnTo>
                  <a:lnTo>
                    <a:pt x="270592" y="263016"/>
                  </a:lnTo>
                  <a:lnTo>
                    <a:pt x="277042" y="298689"/>
                  </a:lnTo>
                  <a:lnTo>
                    <a:pt x="273364" y="333305"/>
                  </a:lnTo>
                  <a:lnTo>
                    <a:pt x="264827" y="351952"/>
                  </a:lnTo>
                  <a:lnTo>
                    <a:pt x="259276" y="360200"/>
                  </a:lnTo>
                  <a:lnTo>
                    <a:pt x="240629" y="372483"/>
                  </a:lnTo>
                  <a:lnTo>
                    <a:pt x="215574" y="380672"/>
                  </a:lnTo>
                  <a:lnTo>
                    <a:pt x="169753" y="384113"/>
                  </a:lnTo>
                  <a:lnTo>
                    <a:pt x="111756" y="378507"/>
                  </a:lnTo>
                  <a:lnTo>
                    <a:pt x="60829" y="371464"/>
                  </a:lnTo>
                  <a:lnTo>
                    <a:pt x="27074" y="355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05503" y="3674445"/>
              <a:ext cx="172271" cy="147583"/>
            </a:xfrm>
            <a:custGeom>
              <a:avLst/>
              <a:gdLst/>
              <a:ahLst/>
              <a:cxnLst/>
              <a:rect l="0" t="0" r="0" b="0"/>
              <a:pathLst>
                <a:path w="172271" h="147583">
                  <a:moveTo>
                    <a:pt x="95491" y="0"/>
                  </a:moveTo>
                  <a:lnTo>
                    <a:pt x="73135" y="0"/>
                  </a:lnTo>
                  <a:lnTo>
                    <a:pt x="55919" y="6240"/>
                  </a:lnTo>
                  <a:lnTo>
                    <a:pt x="25804" y="29309"/>
                  </a:lnTo>
                  <a:lnTo>
                    <a:pt x="4394" y="55088"/>
                  </a:lnTo>
                  <a:lnTo>
                    <a:pt x="834" y="64801"/>
                  </a:lnTo>
                  <a:lnTo>
                    <a:pt x="0" y="84953"/>
                  </a:lnTo>
                  <a:lnTo>
                    <a:pt x="6106" y="116029"/>
                  </a:lnTo>
                  <a:lnTo>
                    <a:pt x="18330" y="133846"/>
                  </a:lnTo>
                  <a:lnTo>
                    <a:pt x="26503" y="141873"/>
                  </a:lnTo>
                  <a:lnTo>
                    <a:pt x="36631" y="146055"/>
                  </a:lnTo>
                  <a:lnTo>
                    <a:pt x="60363" y="147582"/>
                  </a:lnTo>
                  <a:lnTo>
                    <a:pt x="94442" y="141864"/>
                  </a:lnTo>
                  <a:lnTo>
                    <a:pt x="126766" y="127172"/>
                  </a:lnTo>
                  <a:lnTo>
                    <a:pt x="152981" y="102411"/>
                  </a:lnTo>
                  <a:lnTo>
                    <a:pt x="169977" y="72848"/>
                  </a:lnTo>
                  <a:lnTo>
                    <a:pt x="172270" y="52264"/>
                  </a:lnTo>
                  <a:lnTo>
                    <a:pt x="168220" y="32587"/>
                  </a:lnTo>
                  <a:lnTo>
                    <a:pt x="158621" y="16043"/>
                  </a:lnTo>
                  <a:lnTo>
                    <a:pt x="150446" y="10695"/>
                  </a:lnTo>
                  <a:lnTo>
                    <a:pt x="128884" y="4754"/>
                  </a:lnTo>
                  <a:lnTo>
                    <a:pt x="121263" y="4339"/>
                  </a:lnTo>
                  <a:lnTo>
                    <a:pt x="116182" y="5233"/>
                  </a:lnTo>
                  <a:lnTo>
                    <a:pt x="10602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27336" y="3811316"/>
              <a:ext cx="43260" cy="105286"/>
            </a:xfrm>
            <a:custGeom>
              <a:avLst/>
              <a:gdLst/>
              <a:ahLst/>
              <a:cxnLst/>
              <a:rect l="0" t="0" r="0" b="0"/>
              <a:pathLst>
                <a:path w="43260" h="105286">
                  <a:moveTo>
                    <a:pt x="10529" y="0"/>
                  </a:moveTo>
                  <a:lnTo>
                    <a:pt x="39837" y="29308"/>
                  </a:lnTo>
                  <a:lnTo>
                    <a:pt x="42936" y="37086"/>
                  </a:lnTo>
                  <a:lnTo>
                    <a:pt x="43259" y="55087"/>
                  </a:lnTo>
                  <a:lnTo>
                    <a:pt x="36864" y="84952"/>
                  </a:lnTo>
                  <a:lnTo>
                    <a:pt x="31595" y="917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95987" y="3527046"/>
              <a:ext cx="134499" cy="291640"/>
            </a:xfrm>
            <a:custGeom>
              <a:avLst/>
              <a:gdLst/>
              <a:ahLst/>
              <a:cxnLst/>
              <a:rect l="0" t="0" r="0" b="0"/>
              <a:pathLst>
                <a:path w="134499" h="291640">
                  <a:moveTo>
                    <a:pt x="15619" y="0"/>
                  </a:moveTo>
                  <a:lnTo>
                    <a:pt x="15619" y="48931"/>
                  </a:lnTo>
                  <a:lnTo>
                    <a:pt x="15619" y="108061"/>
                  </a:lnTo>
                  <a:lnTo>
                    <a:pt x="15619" y="156281"/>
                  </a:lnTo>
                  <a:lnTo>
                    <a:pt x="15619" y="207613"/>
                  </a:lnTo>
                  <a:lnTo>
                    <a:pt x="10030" y="254277"/>
                  </a:lnTo>
                  <a:lnTo>
                    <a:pt x="7214" y="260765"/>
                  </a:lnTo>
                  <a:lnTo>
                    <a:pt x="4166" y="261581"/>
                  </a:lnTo>
                  <a:lnTo>
                    <a:pt x="965" y="258615"/>
                  </a:lnTo>
                  <a:lnTo>
                    <a:pt x="0" y="253129"/>
                  </a:lnTo>
                  <a:lnTo>
                    <a:pt x="9778" y="209242"/>
                  </a:lnTo>
                  <a:lnTo>
                    <a:pt x="25067" y="184180"/>
                  </a:lnTo>
                  <a:lnTo>
                    <a:pt x="43995" y="172325"/>
                  </a:lnTo>
                  <a:lnTo>
                    <a:pt x="66835" y="165497"/>
                  </a:lnTo>
                  <a:lnTo>
                    <a:pt x="88684" y="166361"/>
                  </a:lnTo>
                  <a:lnTo>
                    <a:pt x="106974" y="173764"/>
                  </a:lnTo>
                  <a:lnTo>
                    <a:pt x="115127" y="179014"/>
                  </a:lnTo>
                  <a:lnTo>
                    <a:pt x="127305" y="194205"/>
                  </a:lnTo>
                  <a:lnTo>
                    <a:pt x="132190" y="203170"/>
                  </a:lnTo>
                  <a:lnTo>
                    <a:pt x="134498" y="225609"/>
                  </a:lnTo>
                  <a:lnTo>
                    <a:pt x="130456" y="248839"/>
                  </a:lnTo>
                  <a:lnTo>
                    <a:pt x="120860" y="266963"/>
                  </a:lnTo>
                  <a:lnTo>
                    <a:pt x="105676" y="279697"/>
                  </a:lnTo>
                  <a:lnTo>
                    <a:pt x="86060" y="288087"/>
                  </a:lnTo>
                  <a:lnTo>
                    <a:pt x="49879" y="291639"/>
                  </a:lnTo>
                  <a:lnTo>
                    <a:pt x="509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59005" y="3600632"/>
              <a:ext cx="140737" cy="202486"/>
            </a:xfrm>
            <a:custGeom>
              <a:avLst/>
              <a:gdLst/>
              <a:ahLst/>
              <a:cxnLst/>
              <a:rect l="0" t="0" r="0" b="0"/>
              <a:pathLst>
                <a:path w="140737" h="202486">
                  <a:moveTo>
                    <a:pt x="0" y="105399"/>
                  </a:moveTo>
                  <a:lnTo>
                    <a:pt x="42692" y="108518"/>
                  </a:lnTo>
                  <a:lnTo>
                    <a:pt x="64598" y="111465"/>
                  </a:lnTo>
                  <a:lnTo>
                    <a:pt x="102068" y="105376"/>
                  </a:lnTo>
                  <a:lnTo>
                    <a:pt x="124912" y="95250"/>
                  </a:lnTo>
                  <a:lnTo>
                    <a:pt x="132408" y="86935"/>
                  </a:lnTo>
                  <a:lnTo>
                    <a:pt x="140736" y="65217"/>
                  </a:lnTo>
                  <a:lnTo>
                    <a:pt x="138198" y="43087"/>
                  </a:lnTo>
                  <a:lnTo>
                    <a:pt x="128102" y="22722"/>
                  </a:lnTo>
                  <a:lnTo>
                    <a:pt x="111916" y="5873"/>
                  </a:lnTo>
                  <a:lnTo>
                    <a:pt x="102687" y="1613"/>
                  </a:lnTo>
                  <a:lnTo>
                    <a:pt x="83073" y="0"/>
                  </a:lnTo>
                  <a:lnTo>
                    <a:pt x="52300" y="11259"/>
                  </a:lnTo>
                  <a:lnTo>
                    <a:pt x="26545" y="35001"/>
                  </a:lnTo>
                  <a:lnTo>
                    <a:pt x="9685" y="64263"/>
                  </a:lnTo>
                  <a:lnTo>
                    <a:pt x="2870" y="106339"/>
                  </a:lnTo>
                  <a:lnTo>
                    <a:pt x="6439" y="144672"/>
                  </a:lnTo>
                  <a:lnTo>
                    <a:pt x="20495" y="178257"/>
                  </a:lnTo>
                  <a:lnTo>
                    <a:pt x="36015" y="193542"/>
                  </a:lnTo>
                  <a:lnTo>
                    <a:pt x="45067" y="199256"/>
                  </a:lnTo>
                  <a:lnTo>
                    <a:pt x="67603" y="202485"/>
                  </a:lnTo>
                  <a:lnTo>
                    <a:pt x="89707" y="200021"/>
                  </a:lnTo>
                  <a:lnTo>
                    <a:pt x="115813" y="189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60474" y="3624924"/>
              <a:ext cx="114387" cy="157015"/>
            </a:xfrm>
            <a:custGeom>
              <a:avLst/>
              <a:gdLst/>
              <a:ahLst/>
              <a:cxnLst/>
              <a:rect l="0" t="0" r="0" b="0"/>
              <a:pathLst>
                <a:path w="114387" h="157015">
                  <a:moveTo>
                    <a:pt x="114386" y="17936"/>
                  </a:moveTo>
                  <a:lnTo>
                    <a:pt x="103207" y="6757"/>
                  </a:lnTo>
                  <a:lnTo>
                    <a:pt x="85241" y="1269"/>
                  </a:lnTo>
                  <a:lnTo>
                    <a:pt x="62828" y="0"/>
                  </a:lnTo>
                  <a:lnTo>
                    <a:pt x="41168" y="3335"/>
                  </a:lnTo>
                  <a:lnTo>
                    <a:pt x="22963" y="14956"/>
                  </a:lnTo>
                  <a:lnTo>
                    <a:pt x="14833" y="22968"/>
                  </a:lnTo>
                  <a:lnTo>
                    <a:pt x="5799" y="44349"/>
                  </a:lnTo>
                  <a:lnTo>
                    <a:pt x="0" y="96203"/>
                  </a:lnTo>
                  <a:lnTo>
                    <a:pt x="5446" y="120572"/>
                  </a:lnTo>
                  <a:lnTo>
                    <a:pt x="10174" y="131983"/>
                  </a:lnTo>
                  <a:lnTo>
                    <a:pt x="24786" y="147782"/>
                  </a:lnTo>
                  <a:lnTo>
                    <a:pt x="33595" y="153633"/>
                  </a:lnTo>
                  <a:lnTo>
                    <a:pt x="52743" y="157014"/>
                  </a:lnTo>
                  <a:lnTo>
                    <a:pt x="80134" y="152341"/>
                  </a:lnTo>
                  <a:lnTo>
                    <a:pt x="103857" y="144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19830" y="3630254"/>
              <a:ext cx="134015" cy="157182"/>
            </a:xfrm>
            <a:custGeom>
              <a:avLst/>
              <a:gdLst/>
              <a:ahLst/>
              <a:cxnLst/>
              <a:rect l="0" t="0" r="0" b="0"/>
              <a:pathLst>
                <a:path w="134015" h="157182">
                  <a:moveTo>
                    <a:pt x="123486" y="54720"/>
                  </a:moveTo>
                  <a:lnTo>
                    <a:pt x="113911" y="30673"/>
                  </a:lnTo>
                  <a:lnTo>
                    <a:pt x="103242" y="16346"/>
                  </a:lnTo>
                  <a:lnTo>
                    <a:pt x="78493" y="716"/>
                  </a:lnTo>
                  <a:lnTo>
                    <a:pt x="68924" y="0"/>
                  </a:lnTo>
                  <a:lnTo>
                    <a:pt x="48934" y="5443"/>
                  </a:lnTo>
                  <a:lnTo>
                    <a:pt x="31470" y="18781"/>
                  </a:lnTo>
                  <a:lnTo>
                    <a:pt x="17079" y="36407"/>
                  </a:lnTo>
                  <a:lnTo>
                    <a:pt x="6784" y="55939"/>
                  </a:lnTo>
                  <a:lnTo>
                    <a:pt x="0" y="92256"/>
                  </a:lnTo>
                  <a:lnTo>
                    <a:pt x="3579" y="127063"/>
                  </a:lnTo>
                  <a:lnTo>
                    <a:pt x="12092" y="145754"/>
                  </a:lnTo>
                  <a:lnTo>
                    <a:pt x="17638" y="154014"/>
                  </a:lnTo>
                  <a:lnTo>
                    <a:pt x="23675" y="157181"/>
                  </a:lnTo>
                  <a:lnTo>
                    <a:pt x="30039" y="156952"/>
                  </a:lnTo>
                  <a:lnTo>
                    <a:pt x="43350" y="150459"/>
                  </a:lnTo>
                  <a:lnTo>
                    <a:pt x="57064" y="139774"/>
                  </a:lnTo>
                  <a:lnTo>
                    <a:pt x="72350" y="115016"/>
                  </a:lnTo>
                  <a:lnTo>
                    <a:pt x="84288" y="85453"/>
                  </a:lnTo>
                  <a:lnTo>
                    <a:pt x="87995" y="82228"/>
                  </a:lnTo>
                  <a:lnTo>
                    <a:pt x="91636" y="83587"/>
                  </a:lnTo>
                  <a:lnTo>
                    <a:pt x="98802" y="94456"/>
                  </a:lnTo>
                  <a:lnTo>
                    <a:pt x="105886" y="110985"/>
                  </a:lnTo>
                  <a:lnTo>
                    <a:pt x="110583" y="116796"/>
                  </a:lnTo>
                  <a:lnTo>
                    <a:pt x="134014" y="128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898153" y="3590217"/>
              <a:ext cx="131910" cy="193780"/>
            </a:xfrm>
            <a:custGeom>
              <a:avLst/>
              <a:gdLst/>
              <a:ahLst/>
              <a:cxnLst/>
              <a:rect l="0" t="0" r="0" b="0"/>
              <a:pathLst>
                <a:path w="131910" h="193780">
                  <a:moveTo>
                    <a:pt x="8334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17019" y="157747"/>
                  </a:lnTo>
                  <a:lnTo>
                    <a:pt x="28182" y="178904"/>
                  </a:lnTo>
                  <a:lnTo>
                    <a:pt x="36773" y="185950"/>
                  </a:lnTo>
                  <a:lnTo>
                    <a:pt x="58798" y="193779"/>
                  </a:lnTo>
                  <a:lnTo>
                    <a:pt x="68883" y="192357"/>
                  </a:lnTo>
                  <a:lnTo>
                    <a:pt x="86328" y="181419"/>
                  </a:lnTo>
                  <a:lnTo>
                    <a:pt x="109302" y="161118"/>
                  </a:lnTo>
                  <a:lnTo>
                    <a:pt x="125338" y="123518"/>
                  </a:lnTo>
                  <a:lnTo>
                    <a:pt x="131909" y="80922"/>
                  </a:lnTo>
                  <a:lnTo>
                    <a:pt x="128267" y="44254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85259" y="3584628"/>
              <a:ext cx="127324" cy="211454"/>
            </a:xfrm>
            <a:custGeom>
              <a:avLst/>
              <a:gdLst/>
              <a:ahLst/>
              <a:cxnLst/>
              <a:rect l="0" t="0" r="0" b="0"/>
              <a:pathLst>
                <a:path w="127324" h="211454">
                  <a:moveTo>
                    <a:pt x="105497" y="5589"/>
                  </a:moveTo>
                  <a:lnTo>
                    <a:pt x="88730" y="0"/>
                  </a:lnTo>
                  <a:lnTo>
                    <a:pt x="71138" y="376"/>
                  </a:lnTo>
                  <a:lnTo>
                    <a:pt x="51623" y="5612"/>
                  </a:lnTo>
                  <a:lnTo>
                    <a:pt x="13617" y="28037"/>
                  </a:lnTo>
                  <a:lnTo>
                    <a:pt x="5639" y="34592"/>
                  </a:lnTo>
                  <a:lnTo>
                    <a:pt x="1491" y="42472"/>
                  </a:lnTo>
                  <a:lnTo>
                    <a:pt x="0" y="60586"/>
                  </a:lnTo>
                  <a:lnTo>
                    <a:pt x="3580" y="67990"/>
                  </a:lnTo>
                  <a:lnTo>
                    <a:pt x="16917" y="79337"/>
                  </a:lnTo>
                  <a:lnTo>
                    <a:pt x="74454" y="103551"/>
                  </a:lnTo>
                  <a:lnTo>
                    <a:pt x="105658" y="119883"/>
                  </a:lnTo>
                  <a:lnTo>
                    <a:pt x="120387" y="135935"/>
                  </a:lnTo>
                  <a:lnTo>
                    <a:pt x="125952" y="145129"/>
                  </a:lnTo>
                  <a:lnTo>
                    <a:pt x="127323" y="154768"/>
                  </a:lnTo>
                  <a:lnTo>
                    <a:pt x="122606" y="174836"/>
                  </a:lnTo>
                  <a:lnTo>
                    <a:pt x="106797" y="200276"/>
                  </a:lnTo>
                  <a:lnTo>
                    <a:pt x="98175" y="205570"/>
                  </a:lnTo>
                  <a:lnTo>
                    <a:pt x="76116" y="211453"/>
                  </a:lnTo>
                  <a:lnTo>
                    <a:pt x="42980" y="209176"/>
                  </a:lnTo>
                  <a:lnTo>
                    <a:pt x="10741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97555" y="3605434"/>
              <a:ext cx="163028" cy="195354"/>
            </a:xfrm>
            <a:custGeom>
              <a:avLst/>
              <a:gdLst/>
              <a:ahLst/>
              <a:cxnLst/>
              <a:rect l="0" t="0" r="0" b="0"/>
              <a:pathLst>
                <a:path w="163028" h="195354">
                  <a:moveTo>
                    <a:pt x="24787" y="90068"/>
                  </a:moveTo>
                  <a:lnTo>
                    <a:pt x="62264" y="98401"/>
                  </a:lnTo>
                  <a:lnTo>
                    <a:pt x="113688" y="100163"/>
                  </a:lnTo>
                  <a:lnTo>
                    <a:pt x="134879" y="94165"/>
                  </a:lnTo>
                  <a:lnTo>
                    <a:pt x="143805" y="89290"/>
                  </a:lnTo>
                  <a:lnTo>
                    <a:pt x="156843" y="74515"/>
                  </a:lnTo>
                  <a:lnTo>
                    <a:pt x="161957" y="65661"/>
                  </a:lnTo>
                  <a:lnTo>
                    <a:pt x="163027" y="56249"/>
                  </a:lnTo>
                  <a:lnTo>
                    <a:pt x="157976" y="36433"/>
                  </a:lnTo>
                  <a:lnTo>
                    <a:pt x="144814" y="19047"/>
                  </a:lnTo>
                  <a:lnTo>
                    <a:pt x="136390" y="11135"/>
                  </a:lnTo>
                  <a:lnTo>
                    <a:pt x="114553" y="2345"/>
                  </a:lnTo>
                  <a:lnTo>
                    <a:pt x="102178" y="0"/>
                  </a:lnTo>
                  <a:lnTo>
                    <a:pt x="79070" y="3635"/>
                  </a:lnTo>
                  <a:lnTo>
                    <a:pt x="35640" y="25032"/>
                  </a:lnTo>
                  <a:lnTo>
                    <a:pt x="20641" y="41276"/>
                  </a:lnTo>
                  <a:lnTo>
                    <a:pt x="1481" y="80300"/>
                  </a:lnTo>
                  <a:lnTo>
                    <a:pt x="0" y="104054"/>
                  </a:lnTo>
                  <a:lnTo>
                    <a:pt x="8582" y="151842"/>
                  </a:lnTo>
                  <a:lnTo>
                    <a:pt x="13984" y="160497"/>
                  </a:lnTo>
                  <a:lnTo>
                    <a:pt x="29344" y="173233"/>
                  </a:lnTo>
                  <a:lnTo>
                    <a:pt x="63312" y="186979"/>
                  </a:lnTo>
                  <a:lnTo>
                    <a:pt x="124284" y="194251"/>
                  </a:lnTo>
                  <a:lnTo>
                    <a:pt x="151129" y="195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58950" y="3412712"/>
              <a:ext cx="268802" cy="367019"/>
            </a:xfrm>
            <a:custGeom>
              <a:avLst/>
              <a:gdLst/>
              <a:ahLst/>
              <a:cxnLst/>
              <a:rect l="0" t="0" r="0" b="0"/>
              <a:pathLst>
                <a:path w="268802" h="367019">
                  <a:moveTo>
                    <a:pt x="5588" y="367018"/>
                  </a:moveTo>
                  <a:lnTo>
                    <a:pt x="0" y="350251"/>
                  </a:lnTo>
                  <a:lnTo>
                    <a:pt x="3495" y="332660"/>
                  </a:lnTo>
                  <a:lnTo>
                    <a:pt x="19213" y="281593"/>
                  </a:lnTo>
                  <a:lnTo>
                    <a:pt x="33583" y="224755"/>
                  </a:lnTo>
                  <a:lnTo>
                    <a:pt x="51201" y="162063"/>
                  </a:lnTo>
                  <a:lnTo>
                    <a:pt x="72484" y="107038"/>
                  </a:lnTo>
                  <a:lnTo>
                    <a:pt x="89166" y="54228"/>
                  </a:lnTo>
                  <a:lnTo>
                    <a:pt x="109315" y="9655"/>
                  </a:lnTo>
                  <a:lnTo>
                    <a:pt x="116854" y="3604"/>
                  </a:lnTo>
                  <a:lnTo>
                    <a:pt x="125389" y="740"/>
                  </a:lnTo>
                  <a:lnTo>
                    <a:pt x="134589" y="0"/>
                  </a:lnTo>
                  <a:lnTo>
                    <a:pt x="141892" y="3016"/>
                  </a:lnTo>
                  <a:lnTo>
                    <a:pt x="153125" y="15727"/>
                  </a:lnTo>
                  <a:lnTo>
                    <a:pt x="173601" y="65691"/>
                  </a:lnTo>
                  <a:lnTo>
                    <a:pt x="187995" y="124223"/>
                  </a:lnTo>
                  <a:lnTo>
                    <a:pt x="203272" y="176469"/>
                  </a:lnTo>
                  <a:lnTo>
                    <a:pt x="224489" y="230636"/>
                  </a:lnTo>
                  <a:lnTo>
                    <a:pt x="245880" y="280807"/>
                  </a:lnTo>
                  <a:lnTo>
                    <a:pt x="268801" y="314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38238" y="364286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3" y="0"/>
                  </a:lnTo>
                  <a:lnTo>
                    <a:pt x="21523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27751" y="3471471"/>
              <a:ext cx="216625" cy="291711"/>
            </a:xfrm>
            <a:custGeom>
              <a:avLst/>
              <a:gdLst/>
              <a:ahLst/>
              <a:cxnLst/>
              <a:rect l="0" t="0" r="0" b="0"/>
              <a:pathLst>
                <a:path w="216625" h="291711">
                  <a:moveTo>
                    <a:pt x="0" y="76632"/>
                  </a:moveTo>
                  <a:lnTo>
                    <a:pt x="8334" y="114110"/>
                  </a:lnTo>
                  <a:lnTo>
                    <a:pt x="17475" y="171948"/>
                  </a:lnTo>
                  <a:lnTo>
                    <a:pt x="26175" y="233016"/>
                  </a:lnTo>
                  <a:lnTo>
                    <a:pt x="29983" y="271277"/>
                  </a:lnTo>
                  <a:lnTo>
                    <a:pt x="29347" y="275416"/>
                  </a:lnTo>
                  <a:lnTo>
                    <a:pt x="27753" y="273495"/>
                  </a:lnTo>
                  <a:lnTo>
                    <a:pt x="13533" y="223179"/>
                  </a:lnTo>
                  <a:lnTo>
                    <a:pt x="4530" y="176076"/>
                  </a:lnTo>
                  <a:lnTo>
                    <a:pt x="1342" y="125074"/>
                  </a:lnTo>
                  <a:lnTo>
                    <a:pt x="2737" y="75258"/>
                  </a:lnTo>
                  <a:lnTo>
                    <a:pt x="16928" y="38400"/>
                  </a:lnTo>
                  <a:lnTo>
                    <a:pt x="29361" y="20256"/>
                  </a:lnTo>
                  <a:lnTo>
                    <a:pt x="45804" y="7512"/>
                  </a:lnTo>
                  <a:lnTo>
                    <a:pt x="55103" y="2476"/>
                  </a:lnTo>
                  <a:lnTo>
                    <a:pt x="77913" y="0"/>
                  </a:lnTo>
                  <a:lnTo>
                    <a:pt x="90546" y="978"/>
                  </a:lnTo>
                  <a:lnTo>
                    <a:pt x="110824" y="11422"/>
                  </a:lnTo>
                  <a:lnTo>
                    <a:pt x="119506" y="19121"/>
                  </a:lnTo>
                  <a:lnTo>
                    <a:pt x="129153" y="43273"/>
                  </a:lnTo>
                  <a:lnTo>
                    <a:pt x="131725" y="57902"/>
                  </a:lnTo>
                  <a:lnTo>
                    <a:pt x="128345" y="80396"/>
                  </a:lnTo>
                  <a:lnTo>
                    <a:pt x="107110" y="119490"/>
                  </a:lnTo>
                  <a:lnTo>
                    <a:pt x="90888" y="133894"/>
                  </a:lnTo>
                  <a:lnTo>
                    <a:pt x="81649" y="139374"/>
                  </a:lnTo>
                  <a:lnTo>
                    <a:pt x="62026" y="142342"/>
                  </a:lnTo>
                  <a:lnTo>
                    <a:pt x="51879" y="141496"/>
                  </a:lnTo>
                  <a:lnTo>
                    <a:pt x="48624" y="139762"/>
                  </a:lnTo>
                  <a:lnTo>
                    <a:pt x="49964" y="137436"/>
                  </a:lnTo>
                  <a:lnTo>
                    <a:pt x="54366" y="134715"/>
                  </a:lnTo>
                  <a:lnTo>
                    <a:pt x="71736" y="134812"/>
                  </a:lnTo>
                  <a:lnTo>
                    <a:pt x="127254" y="147552"/>
                  </a:lnTo>
                  <a:lnTo>
                    <a:pt x="163916" y="158737"/>
                  </a:lnTo>
                  <a:lnTo>
                    <a:pt x="206000" y="189581"/>
                  </a:lnTo>
                  <a:lnTo>
                    <a:pt x="214388" y="209500"/>
                  </a:lnTo>
                  <a:lnTo>
                    <a:pt x="216624" y="221363"/>
                  </a:lnTo>
                  <a:lnTo>
                    <a:pt x="215776" y="231611"/>
                  </a:lnTo>
                  <a:lnTo>
                    <a:pt x="208594" y="249237"/>
                  </a:lnTo>
                  <a:lnTo>
                    <a:pt x="194484" y="261750"/>
                  </a:lnTo>
                  <a:lnTo>
                    <a:pt x="145497" y="283114"/>
                  </a:lnTo>
                  <a:lnTo>
                    <a:pt x="108361" y="291710"/>
                  </a:lnTo>
                  <a:lnTo>
                    <a:pt x="85595" y="289985"/>
                  </a:lnTo>
                  <a:lnTo>
                    <a:pt x="53048" y="276849"/>
                  </a:lnTo>
                  <a:lnTo>
                    <a:pt x="21057" y="255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17306" y="356916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17306" y="363233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69823" y="3369119"/>
              <a:ext cx="326385" cy="1"/>
            </a:xfrm>
            <a:custGeom>
              <a:avLst/>
              <a:gdLst/>
              <a:ahLst/>
              <a:cxnLst/>
              <a:rect l="0" t="0" r="0" b="0"/>
              <a:pathLst>
                <a:path w="326385" h="1">
                  <a:moveTo>
                    <a:pt x="326384" y="0"/>
                  </a:moveTo>
                  <a:lnTo>
                    <a:pt x="277453" y="0"/>
                  </a:lnTo>
                  <a:lnTo>
                    <a:pt x="229607" y="0"/>
                  </a:lnTo>
                  <a:lnTo>
                    <a:pt x="178386" y="0"/>
                  </a:lnTo>
                  <a:lnTo>
                    <a:pt x="129285" y="0"/>
                  </a:lnTo>
                  <a:lnTo>
                    <a:pt x="81981" y="0"/>
                  </a:lnTo>
                  <a:lnTo>
                    <a:pt x="3715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75274" y="3388202"/>
              <a:ext cx="249794" cy="368531"/>
            </a:xfrm>
            <a:custGeom>
              <a:avLst/>
              <a:gdLst/>
              <a:ahLst/>
              <a:cxnLst/>
              <a:rect l="0" t="0" r="0" b="0"/>
              <a:pathLst>
                <a:path w="249794" h="368531">
                  <a:moveTo>
                    <a:pt x="0" y="65145"/>
                  </a:moveTo>
                  <a:lnTo>
                    <a:pt x="5590" y="123762"/>
                  </a:lnTo>
                  <a:lnTo>
                    <a:pt x="17959" y="179105"/>
                  </a:lnTo>
                  <a:lnTo>
                    <a:pt x="31667" y="242030"/>
                  </a:lnTo>
                  <a:lnTo>
                    <a:pt x="40051" y="299867"/>
                  </a:lnTo>
                  <a:lnTo>
                    <a:pt x="35914" y="342272"/>
                  </a:lnTo>
                  <a:lnTo>
                    <a:pt x="33301" y="348162"/>
                  </a:lnTo>
                  <a:lnTo>
                    <a:pt x="30390" y="348579"/>
                  </a:lnTo>
                  <a:lnTo>
                    <a:pt x="27279" y="345348"/>
                  </a:lnTo>
                  <a:lnTo>
                    <a:pt x="22901" y="318444"/>
                  </a:lnTo>
                  <a:lnTo>
                    <a:pt x="21422" y="267431"/>
                  </a:lnTo>
                  <a:lnTo>
                    <a:pt x="21129" y="212294"/>
                  </a:lnTo>
                  <a:lnTo>
                    <a:pt x="21071" y="156342"/>
                  </a:lnTo>
                  <a:lnTo>
                    <a:pt x="22230" y="99060"/>
                  </a:lnTo>
                  <a:lnTo>
                    <a:pt x="32511" y="38872"/>
                  </a:lnTo>
                  <a:lnTo>
                    <a:pt x="35712" y="26573"/>
                  </a:lnTo>
                  <a:lnTo>
                    <a:pt x="41355" y="17204"/>
                  </a:lnTo>
                  <a:lnTo>
                    <a:pt x="56985" y="3673"/>
                  </a:lnTo>
                  <a:lnTo>
                    <a:pt x="78749" y="0"/>
                  </a:lnTo>
                  <a:lnTo>
                    <a:pt x="102850" y="3436"/>
                  </a:lnTo>
                  <a:lnTo>
                    <a:pt x="134979" y="18525"/>
                  </a:lnTo>
                  <a:lnTo>
                    <a:pt x="152018" y="31167"/>
                  </a:lnTo>
                  <a:lnTo>
                    <a:pt x="169175" y="57027"/>
                  </a:lnTo>
                  <a:lnTo>
                    <a:pt x="171505" y="76745"/>
                  </a:lnTo>
                  <a:lnTo>
                    <a:pt x="170488" y="86916"/>
                  </a:lnTo>
                  <a:lnTo>
                    <a:pt x="165132" y="96037"/>
                  </a:lnTo>
                  <a:lnTo>
                    <a:pt x="146702" y="112410"/>
                  </a:lnTo>
                  <a:lnTo>
                    <a:pt x="84167" y="141574"/>
                  </a:lnTo>
                  <a:lnTo>
                    <a:pt x="58214" y="158240"/>
                  </a:lnTo>
                  <a:lnTo>
                    <a:pt x="56357" y="161134"/>
                  </a:lnTo>
                  <a:lnTo>
                    <a:pt x="58628" y="161892"/>
                  </a:lnTo>
                  <a:lnTo>
                    <a:pt x="105337" y="161333"/>
                  </a:lnTo>
                  <a:lnTo>
                    <a:pt x="143775" y="169554"/>
                  </a:lnTo>
                  <a:lnTo>
                    <a:pt x="199564" y="199315"/>
                  </a:lnTo>
                  <a:lnTo>
                    <a:pt x="225897" y="219802"/>
                  </a:lnTo>
                  <a:lnTo>
                    <a:pt x="242927" y="246280"/>
                  </a:lnTo>
                  <a:lnTo>
                    <a:pt x="249793" y="281941"/>
                  </a:lnTo>
                  <a:lnTo>
                    <a:pt x="245161" y="305388"/>
                  </a:lnTo>
                  <a:lnTo>
                    <a:pt x="229398" y="335200"/>
                  </a:lnTo>
                  <a:lnTo>
                    <a:pt x="215428" y="350115"/>
                  </a:lnTo>
                  <a:lnTo>
                    <a:pt x="197522" y="360644"/>
                  </a:lnTo>
                  <a:lnTo>
                    <a:pt x="149025" y="368530"/>
                  </a:lnTo>
                  <a:lnTo>
                    <a:pt x="97505" y="366968"/>
                  </a:lnTo>
                  <a:lnTo>
                    <a:pt x="63986" y="355785"/>
                  </a:lnTo>
                  <a:lnTo>
                    <a:pt x="31586" y="338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82414" y="3424526"/>
              <a:ext cx="208758" cy="287803"/>
            </a:xfrm>
            <a:custGeom>
              <a:avLst/>
              <a:gdLst/>
              <a:ahLst/>
              <a:cxnLst/>
              <a:rect l="0" t="0" r="0" b="0"/>
              <a:pathLst>
                <a:path w="208758" h="287803">
                  <a:moveTo>
                    <a:pt x="156114" y="39349"/>
                  </a:moveTo>
                  <a:lnTo>
                    <a:pt x="150525" y="22582"/>
                  </a:lnTo>
                  <a:lnTo>
                    <a:pt x="138422" y="11230"/>
                  </a:lnTo>
                  <a:lnTo>
                    <a:pt x="120175" y="3455"/>
                  </a:lnTo>
                  <a:lnTo>
                    <a:pt x="96468" y="0"/>
                  </a:lnTo>
                  <a:lnTo>
                    <a:pt x="76572" y="4703"/>
                  </a:lnTo>
                  <a:lnTo>
                    <a:pt x="44736" y="26786"/>
                  </a:lnTo>
                  <a:lnTo>
                    <a:pt x="17087" y="62084"/>
                  </a:lnTo>
                  <a:lnTo>
                    <a:pt x="7367" y="82209"/>
                  </a:lnTo>
                  <a:lnTo>
                    <a:pt x="0" y="139366"/>
                  </a:lnTo>
                  <a:lnTo>
                    <a:pt x="1664" y="193810"/>
                  </a:lnTo>
                  <a:lnTo>
                    <a:pt x="7921" y="215623"/>
                  </a:lnTo>
                  <a:lnTo>
                    <a:pt x="31003" y="248690"/>
                  </a:lnTo>
                  <a:lnTo>
                    <a:pt x="46697" y="263411"/>
                  </a:lnTo>
                  <a:lnTo>
                    <a:pt x="69270" y="277753"/>
                  </a:lnTo>
                  <a:lnTo>
                    <a:pt x="113874" y="287802"/>
                  </a:lnTo>
                  <a:lnTo>
                    <a:pt x="170604" y="282792"/>
                  </a:lnTo>
                  <a:lnTo>
                    <a:pt x="208757" y="270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27917" y="3305948"/>
              <a:ext cx="452726" cy="10529"/>
            </a:xfrm>
            <a:custGeom>
              <a:avLst/>
              <a:gdLst/>
              <a:ahLst/>
              <a:cxnLst/>
              <a:rect l="0" t="0" r="0" b="0"/>
              <a:pathLst>
                <a:path w="452726" h="10529">
                  <a:moveTo>
                    <a:pt x="452725" y="10528"/>
                  </a:moveTo>
                  <a:lnTo>
                    <a:pt x="415247" y="2195"/>
                  </a:lnTo>
                  <a:lnTo>
                    <a:pt x="363823" y="433"/>
                  </a:lnTo>
                  <a:lnTo>
                    <a:pt x="316940" y="128"/>
                  </a:lnTo>
                  <a:lnTo>
                    <a:pt x="266004" y="38"/>
                  </a:lnTo>
                  <a:lnTo>
                    <a:pt x="203625" y="7"/>
                  </a:lnTo>
                  <a:lnTo>
                    <a:pt x="154570" y="2"/>
                  </a:lnTo>
                  <a:lnTo>
                    <a:pt x="95479" y="0"/>
                  </a:lnTo>
                  <a:lnTo>
                    <a:pt x="34237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328042" y="3727088"/>
              <a:ext cx="69520" cy="136871"/>
            </a:xfrm>
            <a:custGeom>
              <a:avLst/>
              <a:gdLst/>
              <a:ahLst/>
              <a:cxnLst/>
              <a:rect l="0" t="0" r="0" b="0"/>
              <a:pathLst>
                <a:path w="69520" h="136871">
                  <a:moveTo>
                    <a:pt x="0" y="0"/>
                  </a:moveTo>
                  <a:lnTo>
                    <a:pt x="38372" y="29308"/>
                  </a:lnTo>
                  <a:lnTo>
                    <a:pt x="59593" y="55087"/>
                  </a:lnTo>
                  <a:lnTo>
                    <a:pt x="67430" y="77906"/>
                  </a:lnTo>
                  <a:lnTo>
                    <a:pt x="69519" y="90542"/>
                  </a:lnTo>
                  <a:lnTo>
                    <a:pt x="65603" y="110821"/>
                  </a:lnTo>
                  <a:lnTo>
                    <a:pt x="526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309932" y="4158756"/>
            <a:ext cx="1838918" cy="379027"/>
            <a:chOff x="5309932" y="4158756"/>
            <a:chExt cx="1838918" cy="379027"/>
          </a:xfrm>
        </p:grpSpPr>
        <p:sp>
          <p:nvSpPr>
            <p:cNvPr id="114" name="Freeform 113"/>
            <p:cNvSpPr/>
            <p:nvPr/>
          </p:nvSpPr>
          <p:spPr>
            <a:xfrm>
              <a:off x="5309932" y="4158756"/>
              <a:ext cx="291229" cy="368498"/>
            </a:xfrm>
            <a:custGeom>
              <a:avLst/>
              <a:gdLst/>
              <a:ahLst/>
              <a:cxnLst/>
              <a:rect l="0" t="0" r="0" b="0"/>
              <a:pathLst>
                <a:path w="291229" h="368498">
                  <a:moveTo>
                    <a:pt x="217529" y="0"/>
                  </a:moveTo>
                  <a:lnTo>
                    <a:pt x="190017" y="53875"/>
                  </a:lnTo>
                  <a:lnTo>
                    <a:pt x="160040" y="115922"/>
                  </a:lnTo>
                  <a:lnTo>
                    <a:pt x="119146" y="177824"/>
                  </a:lnTo>
                  <a:lnTo>
                    <a:pt x="94283" y="212767"/>
                  </a:lnTo>
                  <a:lnTo>
                    <a:pt x="75337" y="242807"/>
                  </a:lnTo>
                  <a:lnTo>
                    <a:pt x="28473" y="302264"/>
                  </a:lnTo>
                  <a:lnTo>
                    <a:pt x="30" y="332798"/>
                  </a:lnTo>
                  <a:lnTo>
                    <a:pt x="0" y="337679"/>
                  </a:lnTo>
                  <a:lnTo>
                    <a:pt x="4659" y="340933"/>
                  </a:lnTo>
                  <a:lnTo>
                    <a:pt x="36693" y="345512"/>
                  </a:lnTo>
                  <a:lnTo>
                    <a:pt x="94331" y="347060"/>
                  </a:lnTo>
                  <a:lnTo>
                    <a:pt x="156842" y="348535"/>
                  </a:lnTo>
                  <a:lnTo>
                    <a:pt x="208531" y="355759"/>
                  </a:lnTo>
                  <a:lnTo>
                    <a:pt x="263455" y="357533"/>
                  </a:lnTo>
                  <a:lnTo>
                    <a:pt x="278885" y="360895"/>
                  </a:lnTo>
                  <a:lnTo>
                    <a:pt x="29122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95917" y="4197676"/>
              <a:ext cx="200042" cy="340107"/>
            </a:xfrm>
            <a:custGeom>
              <a:avLst/>
              <a:gdLst/>
              <a:ahLst/>
              <a:cxnLst/>
              <a:rect l="0" t="0" r="0" b="0"/>
              <a:pathLst>
                <a:path w="200042" h="340107">
                  <a:moveTo>
                    <a:pt x="0" y="340106"/>
                  </a:moveTo>
                  <a:lnTo>
                    <a:pt x="16788" y="283891"/>
                  </a:lnTo>
                  <a:lnTo>
                    <a:pt x="23333" y="228439"/>
                  </a:lnTo>
                  <a:lnTo>
                    <a:pt x="37734" y="171027"/>
                  </a:lnTo>
                  <a:lnTo>
                    <a:pt x="43156" y="132991"/>
                  </a:lnTo>
                  <a:lnTo>
                    <a:pt x="65662" y="71759"/>
                  </a:lnTo>
                  <a:lnTo>
                    <a:pt x="87213" y="14433"/>
                  </a:lnTo>
                  <a:lnTo>
                    <a:pt x="93237" y="3667"/>
                  </a:lnTo>
                  <a:lnTo>
                    <a:pt x="98423" y="0"/>
                  </a:lnTo>
                  <a:lnTo>
                    <a:pt x="103050" y="1065"/>
                  </a:lnTo>
                  <a:lnTo>
                    <a:pt x="107304" y="5284"/>
                  </a:lnTo>
                  <a:lnTo>
                    <a:pt x="129721" y="66009"/>
                  </a:lnTo>
                  <a:lnTo>
                    <a:pt x="147381" y="122080"/>
                  </a:lnTo>
                  <a:lnTo>
                    <a:pt x="164944" y="181197"/>
                  </a:lnTo>
                  <a:lnTo>
                    <a:pt x="182493" y="234692"/>
                  </a:lnTo>
                  <a:lnTo>
                    <a:pt x="200041" y="287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48559" y="4426908"/>
              <a:ext cx="94758" cy="5590"/>
            </a:xfrm>
            <a:custGeom>
              <a:avLst/>
              <a:gdLst/>
              <a:ahLst/>
              <a:cxnLst/>
              <a:rect l="0" t="0" r="0" b="0"/>
              <a:pathLst>
                <a:path w="94758" h="5590">
                  <a:moveTo>
                    <a:pt x="94757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253927" y="431668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53927" y="437985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20945" y="4169285"/>
              <a:ext cx="233108" cy="326384"/>
            </a:xfrm>
            <a:custGeom>
              <a:avLst/>
              <a:gdLst/>
              <a:ahLst/>
              <a:cxnLst/>
              <a:rect l="0" t="0" r="0" b="0"/>
              <a:pathLst>
                <a:path w="233108" h="326384">
                  <a:moveTo>
                    <a:pt x="180464" y="0"/>
                  </a:moveTo>
                  <a:lnTo>
                    <a:pt x="145717" y="37086"/>
                  </a:lnTo>
                  <a:lnTo>
                    <a:pt x="119231" y="90541"/>
                  </a:lnTo>
                  <a:lnTo>
                    <a:pt x="88620" y="146843"/>
                  </a:lnTo>
                  <a:lnTo>
                    <a:pt x="61787" y="207401"/>
                  </a:lnTo>
                  <a:lnTo>
                    <a:pt x="15350" y="268582"/>
                  </a:lnTo>
                  <a:lnTo>
                    <a:pt x="0" y="296389"/>
                  </a:lnTo>
                  <a:lnTo>
                    <a:pt x="1663" y="304047"/>
                  </a:lnTo>
                  <a:lnTo>
                    <a:pt x="7451" y="310323"/>
                  </a:lnTo>
                  <a:lnTo>
                    <a:pt x="15990" y="315676"/>
                  </a:lnTo>
                  <a:lnTo>
                    <a:pt x="55952" y="323211"/>
                  </a:lnTo>
                  <a:lnTo>
                    <a:pt x="119266" y="320752"/>
                  </a:lnTo>
                  <a:lnTo>
                    <a:pt x="173835" y="325271"/>
                  </a:lnTo>
                  <a:lnTo>
                    <a:pt x="23310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76627" y="4187465"/>
              <a:ext cx="272223" cy="314846"/>
            </a:xfrm>
            <a:custGeom>
              <a:avLst/>
              <a:gdLst/>
              <a:ahLst/>
              <a:cxnLst/>
              <a:rect l="0" t="0" r="0" b="0"/>
              <a:pathLst>
                <a:path w="272223" h="314846">
                  <a:moveTo>
                    <a:pt x="198523" y="55519"/>
                  </a:moveTo>
                  <a:lnTo>
                    <a:pt x="152742" y="7644"/>
                  </a:lnTo>
                  <a:lnTo>
                    <a:pt x="143435" y="2545"/>
                  </a:lnTo>
                  <a:lnTo>
                    <a:pt x="123737" y="0"/>
                  </a:lnTo>
                  <a:lnTo>
                    <a:pt x="82495" y="7898"/>
                  </a:lnTo>
                  <a:lnTo>
                    <a:pt x="56649" y="22952"/>
                  </a:lnTo>
                  <a:lnTo>
                    <a:pt x="34174" y="47819"/>
                  </a:lnTo>
                  <a:lnTo>
                    <a:pt x="6169" y="108410"/>
                  </a:lnTo>
                  <a:lnTo>
                    <a:pt x="0" y="159900"/>
                  </a:lnTo>
                  <a:lnTo>
                    <a:pt x="1901" y="218943"/>
                  </a:lnTo>
                  <a:lnTo>
                    <a:pt x="8190" y="241626"/>
                  </a:lnTo>
                  <a:lnTo>
                    <a:pt x="18784" y="259506"/>
                  </a:lnTo>
                  <a:lnTo>
                    <a:pt x="34411" y="272132"/>
                  </a:lnTo>
                  <a:lnTo>
                    <a:pt x="88406" y="305614"/>
                  </a:lnTo>
                  <a:lnTo>
                    <a:pt x="126512" y="314845"/>
                  </a:lnTo>
                  <a:lnTo>
                    <a:pt x="167438" y="314460"/>
                  </a:lnTo>
                  <a:lnTo>
                    <a:pt x="228788" y="300622"/>
                  </a:lnTo>
                  <a:lnTo>
                    <a:pt x="272222" y="287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2045058" y="1495046"/>
            <a:ext cx="808165" cy="779110"/>
          </a:xfrm>
          <a:custGeom>
            <a:avLst/>
            <a:gdLst/>
            <a:ahLst/>
            <a:cxnLst/>
            <a:rect l="0" t="0" r="0" b="0"/>
            <a:pathLst>
              <a:path w="808165" h="779110">
                <a:moveTo>
                  <a:pt x="808164" y="779109"/>
                </a:moveTo>
                <a:lnTo>
                  <a:pt x="758666" y="720546"/>
                </a:lnTo>
                <a:lnTo>
                  <a:pt x="702865" y="663339"/>
                </a:lnTo>
                <a:lnTo>
                  <a:pt x="644681" y="605100"/>
                </a:lnTo>
                <a:lnTo>
                  <a:pt x="584004" y="547539"/>
                </a:lnTo>
                <a:lnTo>
                  <a:pt x="542426" y="511225"/>
                </a:lnTo>
                <a:lnTo>
                  <a:pt x="489247" y="453376"/>
                </a:lnTo>
                <a:lnTo>
                  <a:pt x="462936" y="428742"/>
                </a:lnTo>
                <a:lnTo>
                  <a:pt x="404658" y="365285"/>
                </a:lnTo>
                <a:lnTo>
                  <a:pt x="342834" y="308848"/>
                </a:lnTo>
                <a:lnTo>
                  <a:pt x="303447" y="270623"/>
                </a:lnTo>
                <a:lnTo>
                  <a:pt x="253702" y="214513"/>
                </a:lnTo>
                <a:lnTo>
                  <a:pt x="197297" y="154250"/>
                </a:lnTo>
                <a:lnTo>
                  <a:pt x="141942" y="95466"/>
                </a:lnTo>
                <a:lnTo>
                  <a:pt x="100247" y="58585"/>
                </a:lnTo>
                <a:lnTo>
                  <a:pt x="77315" y="32566"/>
                </a:lnTo>
                <a:lnTo>
                  <a:pt x="58693" y="21103"/>
                </a:lnTo>
                <a:lnTo>
                  <a:pt x="52323" y="22258"/>
                </a:lnTo>
                <a:lnTo>
                  <a:pt x="48077" y="27707"/>
                </a:lnTo>
                <a:lnTo>
                  <a:pt x="31997" y="87931"/>
                </a:lnTo>
                <a:lnTo>
                  <a:pt x="21037" y="146500"/>
                </a:lnTo>
                <a:lnTo>
                  <a:pt x="4357" y="199923"/>
                </a:lnTo>
                <a:lnTo>
                  <a:pt x="2062" y="202302"/>
                </a:lnTo>
                <a:lnTo>
                  <a:pt x="531" y="199209"/>
                </a:lnTo>
                <a:lnTo>
                  <a:pt x="0" y="183294"/>
                </a:lnTo>
                <a:lnTo>
                  <a:pt x="12304" y="121552"/>
                </a:lnTo>
                <a:lnTo>
                  <a:pt x="12494" y="63927"/>
                </a:lnTo>
                <a:lnTo>
                  <a:pt x="22925" y="21206"/>
                </a:lnTo>
                <a:lnTo>
                  <a:pt x="29648" y="14138"/>
                </a:lnTo>
                <a:lnTo>
                  <a:pt x="49596" y="6284"/>
                </a:lnTo>
                <a:lnTo>
                  <a:pt x="101700" y="1241"/>
                </a:lnTo>
                <a:lnTo>
                  <a:pt x="157745" y="245"/>
                </a:lnTo>
                <a:lnTo>
                  <a:pt x="18698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1737202" y="1559736"/>
            <a:ext cx="836821" cy="714420"/>
          </a:xfrm>
          <a:custGeom>
            <a:avLst/>
            <a:gdLst/>
            <a:ahLst/>
            <a:cxnLst/>
            <a:rect l="0" t="0" r="0" b="0"/>
            <a:pathLst>
              <a:path w="836821" h="714420">
                <a:moveTo>
                  <a:pt x="0" y="714419"/>
                </a:moveTo>
                <a:lnTo>
                  <a:pt x="57565" y="658024"/>
                </a:lnTo>
                <a:lnTo>
                  <a:pt x="118296" y="606000"/>
                </a:lnTo>
                <a:lnTo>
                  <a:pt x="179202" y="557141"/>
                </a:lnTo>
                <a:lnTo>
                  <a:pt x="207515" y="532507"/>
                </a:lnTo>
                <a:lnTo>
                  <a:pt x="263868" y="480340"/>
                </a:lnTo>
                <a:lnTo>
                  <a:pt x="323321" y="430859"/>
                </a:lnTo>
                <a:lnTo>
                  <a:pt x="376716" y="393978"/>
                </a:lnTo>
                <a:lnTo>
                  <a:pt x="431364" y="345318"/>
                </a:lnTo>
                <a:lnTo>
                  <a:pt x="494812" y="291763"/>
                </a:lnTo>
                <a:lnTo>
                  <a:pt x="555811" y="248770"/>
                </a:lnTo>
                <a:lnTo>
                  <a:pt x="617868" y="199237"/>
                </a:lnTo>
                <a:lnTo>
                  <a:pt x="675709" y="140366"/>
                </a:lnTo>
                <a:lnTo>
                  <a:pt x="731571" y="96879"/>
                </a:lnTo>
                <a:lnTo>
                  <a:pt x="783676" y="48792"/>
                </a:lnTo>
                <a:lnTo>
                  <a:pt x="802195" y="39169"/>
                </a:lnTo>
                <a:lnTo>
                  <a:pt x="805028" y="34965"/>
                </a:lnTo>
                <a:lnTo>
                  <a:pt x="803408" y="30993"/>
                </a:lnTo>
                <a:lnTo>
                  <a:pt x="792248" y="23459"/>
                </a:lnTo>
                <a:lnTo>
                  <a:pt x="765064" y="13811"/>
                </a:lnTo>
                <a:lnTo>
                  <a:pt x="714550" y="9958"/>
                </a:lnTo>
                <a:lnTo>
                  <a:pt x="665101" y="3608"/>
                </a:lnTo>
                <a:lnTo>
                  <a:pt x="663329" y="1899"/>
                </a:lnTo>
                <a:lnTo>
                  <a:pt x="676958" y="0"/>
                </a:lnTo>
                <a:lnTo>
                  <a:pt x="733118" y="7015"/>
                </a:lnTo>
                <a:lnTo>
                  <a:pt x="792381" y="14205"/>
                </a:lnTo>
                <a:lnTo>
                  <a:pt x="814643" y="23407"/>
                </a:lnTo>
                <a:lnTo>
                  <a:pt x="823855" y="29136"/>
                </a:lnTo>
                <a:lnTo>
                  <a:pt x="829997" y="37635"/>
                </a:lnTo>
                <a:lnTo>
                  <a:pt x="836820" y="59557"/>
                </a:lnTo>
                <a:lnTo>
                  <a:pt x="833614" y="81778"/>
                </a:lnTo>
                <a:lnTo>
                  <a:pt x="824894" y="117138"/>
                </a:lnTo>
                <a:lnTo>
                  <a:pt x="821223" y="1774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2202030" y="536953"/>
            <a:ext cx="261639" cy="1624815"/>
          </a:xfrm>
          <a:custGeom>
            <a:avLst/>
            <a:gdLst/>
            <a:ahLst/>
            <a:cxnLst/>
            <a:rect l="0" t="0" r="0" b="0"/>
            <a:pathLst>
              <a:path w="261639" h="1624815">
                <a:moveTo>
                  <a:pt x="82653" y="0"/>
                </a:moveTo>
                <a:lnTo>
                  <a:pt x="71475" y="11178"/>
                </a:lnTo>
                <a:lnTo>
                  <a:pt x="65987" y="29145"/>
                </a:lnTo>
                <a:lnTo>
                  <a:pt x="64718" y="51558"/>
                </a:lnTo>
                <a:lnTo>
                  <a:pt x="67196" y="94542"/>
                </a:lnTo>
                <a:lnTo>
                  <a:pt x="65255" y="115718"/>
                </a:lnTo>
                <a:lnTo>
                  <a:pt x="70989" y="174033"/>
                </a:lnTo>
                <a:lnTo>
                  <a:pt x="80309" y="234094"/>
                </a:lnTo>
                <a:lnTo>
                  <a:pt x="82190" y="288266"/>
                </a:lnTo>
                <a:lnTo>
                  <a:pt x="83732" y="342857"/>
                </a:lnTo>
                <a:lnTo>
                  <a:pt x="91706" y="405068"/>
                </a:lnTo>
                <a:lnTo>
                  <a:pt x="98956" y="458866"/>
                </a:lnTo>
                <a:lnTo>
                  <a:pt x="99763" y="520908"/>
                </a:lnTo>
                <a:lnTo>
                  <a:pt x="108996" y="567449"/>
                </a:lnTo>
                <a:lnTo>
                  <a:pt x="110227" y="626627"/>
                </a:lnTo>
                <a:lnTo>
                  <a:pt x="108497" y="683683"/>
                </a:lnTo>
                <a:lnTo>
                  <a:pt x="113483" y="745312"/>
                </a:lnTo>
                <a:lnTo>
                  <a:pt x="119729" y="808785"/>
                </a:lnTo>
                <a:lnTo>
                  <a:pt x="118890" y="863085"/>
                </a:lnTo>
                <a:lnTo>
                  <a:pt x="120985" y="884282"/>
                </a:lnTo>
                <a:lnTo>
                  <a:pt x="119038" y="926486"/>
                </a:lnTo>
                <a:lnTo>
                  <a:pt x="130079" y="979147"/>
                </a:lnTo>
                <a:lnTo>
                  <a:pt x="129283" y="1021264"/>
                </a:lnTo>
                <a:lnTo>
                  <a:pt x="134504" y="1082312"/>
                </a:lnTo>
                <a:lnTo>
                  <a:pt x="138259" y="1137351"/>
                </a:lnTo>
                <a:lnTo>
                  <a:pt x="144330" y="1193284"/>
                </a:lnTo>
                <a:lnTo>
                  <a:pt x="137294" y="1255093"/>
                </a:lnTo>
                <a:lnTo>
                  <a:pt x="139008" y="1292538"/>
                </a:lnTo>
                <a:lnTo>
                  <a:pt x="144927" y="1355728"/>
                </a:lnTo>
                <a:lnTo>
                  <a:pt x="145647" y="1411028"/>
                </a:lnTo>
                <a:lnTo>
                  <a:pt x="145789" y="1467012"/>
                </a:lnTo>
                <a:lnTo>
                  <a:pt x="137487" y="1528833"/>
                </a:lnTo>
                <a:lnTo>
                  <a:pt x="135729" y="1583219"/>
                </a:lnTo>
                <a:lnTo>
                  <a:pt x="130905" y="1591263"/>
                </a:lnTo>
                <a:lnTo>
                  <a:pt x="123010" y="1595455"/>
                </a:lnTo>
                <a:lnTo>
                  <a:pt x="113068" y="1597081"/>
                </a:lnTo>
                <a:lnTo>
                  <a:pt x="92661" y="1592648"/>
                </a:lnTo>
                <a:lnTo>
                  <a:pt x="41641" y="1564225"/>
                </a:lnTo>
                <a:lnTo>
                  <a:pt x="2542" y="1530008"/>
                </a:lnTo>
                <a:lnTo>
                  <a:pt x="0" y="1528883"/>
                </a:lnTo>
                <a:lnTo>
                  <a:pt x="645" y="1531642"/>
                </a:lnTo>
                <a:lnTo>
                  <a:pt x="12731" y="1549173"/>
                </a:lnTo>
                <a:lnTo>
                  <a:pt x="25841" y="1561217"/>
                </a:lnTo>
                <a:lnTo>
                  <a:pt x="82101" y="1601021"/>
                </a:lnTo>
                <a:lnTo>
                  <a:pt x="97616" y="1613506"/>
                </a:lnTo>
                <a:lnTo>
                  <a:pt x="116210" y="1622955"/>
                </a:lnTo>
                <a:lnTo>
                  <a:pt x="136172" y="1624814"/>
                </a:lnTo>
                <a:lnTo>
                  <a:pt x="155572" y="1620571"/>
                </a:lnTo>
                <a:lnTo>
                  <a:pt x="187091" y="1598784"/>
                </a:lnTo>
                <a:lnTo>
                  <a:pt x="202770" y="1586775"/>
                </a:lnTo>
                <a:lnTo>
                  <a:pt x="230158" y="1574608"/>
                </a:lnTo>
                <a:lnTo>
                  <a:pt x="261638" y="15687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2926922" y="2105699"/>
            <a:ext cx="10529" cy="84229"/>
          </a:xfrm>
          <a:custGeom>
            <a:avLst/>
            <a:gdLst/>
            <a:ahLst/>
            <a:cxnLst/>
            <a:rect l="0" t="0" r="0" b="0"/>
            <a:pathLst>
              <a:path w="10529" h="84229">
                <a:moveTo>
                  <a:pt x="10528" y="84228"/>
                </a:moveTo>
                <a:lnTo>
                  <a:pt x="2195" y="2798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1674031" y="2126756"/>
            <a:ext cx="1210778" cy="263214"/>
            <a:chOff x="1674031" y="2126756"/>
            <a:chExt cx="1210778" cy="263214"/>
          </a:xfrm>
        </p:grpSpPr>
        <p:sp>
          <p:nvSpPr>
            <p:cNvPr id="126" name="Freeform 125"/>
            <p:cNvSpPr/>
            <p:nvPr/>
          </p:nvSpPr>
          <p:spPr>
            <a:xfrm>
              <a:off x="2645340" y="2126756"/>
              <a:ext cx="239469" cy="252685"/>
            </a:xfrm>
            <a:custGeom>
              <a:avLst/>
              <a:gdLst/>
              <a:ahLst/>
              <a:cxnLst/>
              <a:rect l="0" t="0" r="0" b="0"/>
              <a:pathLst>
                <a:path w="239469" h="252685">
                  <a:moveTo>
                    <a:pt x="239468" y="0"/>
                  </a:moveTo>
                  <a:lnTo>
                    <a:pt x="180851" y="0"/>
                  </a:lnTo>
                  <a:lnTo>
                    <a:pt x="129017" y="2340"/>
                  </a:lnTo>
                  <a:lnTo>
                    <a:pt x="80629" y="29308"/>
                  </a:lnTo>
                  <a:lnTo>
                    <a:pt x="32944" y="70298"/>
                  </a:lnTo>
                  <a:lnTo>
                    <a:pt x="17099" y="96868"/>
                  </a:lnTo>
                  <a:lnTo>
                    <a:pt x="2434" y="138458"/>
                  </a:lnTo>
                  <a:lnTo>
                    <a:pt x="0" y="175815"/>
                  </a:lnTo>
                  <a:lnTo>
                    <a:pt x="5945" y="220473"/>
                  </a:lnTo>
                  <a:lnTo>
                    <a:pt x="7841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674031" y="2160090"/>
              <a:ext cx="247369" cy="229880"/>
            </a:xfrm>
            <a:custGeom>
              <a:avLst/>
              <a:gdLst/>
              <a:ahLst/>
              <a:cxnLst/>
              <a:rect l="0" t="0" r="0" b="0"/>
              <a:pathLst>
                <a:path w="247369" h="229880">
                  <a:moveTo>
                    <a:pt x="0" y="19309"/>
                  </a:moveTo>
                  <a:lnTo>
                    <a:pt x="11178" y="8130"/>
                  </a:lnTo>
                  <a:lnTo>
                    <a:pt x="29144" y="2642"/>
                  </a:lnTo>
                  <a:lnTo>
                    <a:pt x="92312" y="0"/>
                  </a:lnTo>
                  <a:lnTo>
                    <a:pt x="131337" y="7998"/>
                  </a:lnTo>
                  <a:lnTo>
                    <a:pt x="179873" y="37677"/>
                  </a:lnTo>
                  <a:lnTo>
                    <a:pt x="227579" y="88107"/>
                  </a:lnTo>
                  <a:lnTo>
                    <a:pt x="235677" y="109157"/>
                  </a:lnTo>
                  <a:lnTo>
                    <a:pt x="247368" y="166061"/>
                  </a:lnTo>
                  <a:lnTo>
                    <a:pt x="243531" y="205574"/>
                  </a:lnTo>
                  <a:lnTo>
                    <a:pt x="242155" y="229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3862" y="242155"/>
            <a:ext cx="1681268" cy="484592"/>
            <a:chOff x="213862" y="242155"/>
            <a:chExt cx="1681268" cy="484592"/>
          </a:xfrm>
        </p:grpSpPr>
        <p:sp>
          <p:nvSpPr>
            <p:cNvPr id="2" name="Freeform 1"/>
            <p:cNvSpPr/>
            <p:nvPr/>
          </p:nvSpPr>
          <p:spPr>
            <a:xfrm>
              <a:off x="213862" y="242155"/>
              <a:ext cx="207278" cy="484592"/>
            </a:xfrm>
            <a:custGeom>
              <a:avLst/>
              <a:gdLst/>
              <a:ahLst/>
              <a:cxnLst/>
              <a:rect l="0" t="0" r="0" b="0"/>
              <a:pathLst>
                <a:path w="207278" h="484592">
                  <a:moveTo>
                    <a:pt x="7236" y="157927"/>
                  </a:moveTo>
                  <a:lnTo>
                    <a:pt x="0" y="185483"/>
                  </a:lnTo>
                  <a:lnTo>
                    <a:pt x="477" y="238587"/>
                  </a:lnTo>
                  <a:lnTo>
                    <a:pt x="5901" y="294743"/>
                  </a:lnTo>
                  <a:lnTo>
                    <a:pt x="6840" y="350544"/>
                  </a:lnTo>
                  <a:lnTo>
                    <a:pt x="7119" y="405942"/>
                  </a:lnTo>
                  <a:lnTo>
                    <a:pt x="22854" y="460252"/>
                  </a:lnTo>
                  <a:lnTo>
                    <a:pt x="30945" y="482977"/>
                  </a:lnTo>
                  <a:lnTo>
                    <a:pt x="34740" y="484591"/>
                  </a:lnTo>
                  <a:lnTo>
                    <a:pt x="38440" y="479818"/>
                  </a:lnTo>
                  <a:lnTo>
                    <a:pt x="44501" y="460087"/>
                  </a:lnTo>
                  <a:lnTo>
                    <a:pt x="48392" y="406173"/>
                  </a:lnTo>
                  <a:lnTo>
                    <a:pt x="45947" y="356654"/>
                  </a:lnTo>
                  <a:lnTo>
                    <a:pt x="37813" y="304937"/>
                  </a:lnTo>
                  <a:lnTo>
                    <a:pt x="27994" y="252568"/>
                  </a:lnTo>
                  <a:lnTo>
                    <a:pt x="20795" y="203127"/>
                  </a:lnTo>
                  <a:lnTo>
                    <a:pt x="12774" y="144499"/>
                  </a:lnTo>
                  <a:lnTo>
                    <a:pt x="3434" y="90197"/>
                  </a:lnTo>
                  <a:lnTo>
                    <a:pt x="9836" y="70893"/>
                  </a:lnTo>
                  <a:lnTo>
                    <a:pt x="17158" y="64810"/>
                  </a:lnTo>
                  <a:lnTo>
                    <a:pt x="70096" y="48656"/>
                  </a:lnTo>
                  <a:lnTo>
                    <a:pt x="120865" y="35001"/>
                  </a:lnTo>
                  <a:lnTo>
                    <a:pt x="172834" y="17919"/>
                  </a:lnTo>
                  <a:lnTo>
                    <a:pt x="2072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2155" y="49483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03985" y="0"/>
                  </a:lnTo>
                  <a:lnTo>
                    <a:pt x="42000" y="237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1668" y="589595"/>
              <a:ext cx="25859" cy="126343"/>
            </a:xfrm>
            <a:custGeom>
              <a:avLst/>
              <a:gdLst/>
              <a:ahLst/>
              <a:cxnLst/>
              <a:rect l="0" t="0" r="0" b="0"/>
              <a:pathLst>
                <a:path w="25859" h="126343">
                  <a:moveTo>
                    <a:pt x="0" y="0"/>
                  </a:moveTo>
                  <a:lnTo>
                    <a:pt x="17958" y="53875"/>
                  </a:lnTo>
                  <a:lnTo>
                    <a:pt x="25858" y="8459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1668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36953" y="558347"/>
              <a:ext cx="168457" cy="136534"/>
            </a:xfrm>
            <a:custGeom>
              <a:avLst/>
              <a:gdLst/>
              <a:ahLst/>
              <a:cxnLst/>
              <a:rect l="0" t="0" r="0" b="0"/>
              <a:pathLst>
                <a:path w="168457" h="136534">
                  <a:moveTo>
                    <a:pt x="0" y="20720"/>
                  </a:moveTo>
                  <a:lnTo>
                    <a:pt x="5589" y="79337"/>
                  </a:lnTo>
                  <a:lnTo>
                    <a:pt x="14654" y="114127"/>
                  </a:lnTo>
                  <a:lnTo>
                    <a:pt x="16788" y="116916"/>
                  </a:lnTo>
                  <a:lnTo>
                    <a:pt x="18211" y="114097"/>
                  </a:lnTo>
                  <a:lnTo>
                    <a:pt x="21852" y="63389"/>
                  </a:lnTo>
                  <a:lnTo>
                    <a:pt x="30521" y="25694"/>
                  </a:lnTo>
                  <a:lnTo>
                    <a:pt x="41251" y="6943"/>
                  </a:lnTo>
                  <a:lnTo>
                    <a:pt x="48558" y="2176"/>
                  </a:lnTo>
                  <a:lnTo>
                    <a:pt x="66035" y="0"/>
                  </a:lnTo>
                  <a:lnTo>
                    <a:pt x="82381" y="6052"/>
                  </a:lnTo>
                  <a:lnTo>
                    <a:pt x="111939" y="29001"/>
                  </a:lnTo>
                  <a:lnTo>
                    <a:pt x="133253" y="54759"/>
                  </a:lnTo>
                  <a:lnTo>
                    <a:pt x="156989" y="110485"/>
                  </a:lnTo>
                  <a:lnTo>
                    <a:pt x="168456" y="136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50851" y="353688"/>
              <a:ext cx="154600" cy="355908"/>
            </a:xfrm>
            <a:custGeom>
              <a:avLst/>
              <a:gdLst/>
              <a:ahLst/>
              <a:cxnLst/>
              <a:rect l="0" t="0" r="0" b="0"/>
              <a:pathLst>
                <a:path w="154600" h="355908">
                  <a:moveTo>
                    <a:pt x="101957" y="246436"/>
                  </a:moveTo>
                  <a:lnTo>
                    <a:pt x="92382" y="222389"/>
                  </a:lnTo>
                  <a:lnTo>
                    <a:pt x="81713" y="208062"/>
                  </a:lnTo>
                  <a:lnTo>
                    <a:pt x="74423" y="204476"/>
                  </a:lnTo>
                  <a:lnTo>
                    <a:pt x="56964" y="203610"/>
                  </a:lnTo>
                  <a:lnTo>
                    <a:pt x="27404" y="215290"/>
                  </a:lnTo>
                  <a:lnTo>
                    <a:pt x="13060" y="230253"/>
                  </a:lnTo>
                  <a:lnTo>
                    <a:pt x="3956" y="249772"/>
                  </a:lnTo>
                  <a:lnTo>
                    <a:pt x="0" y="285899"/>
                  </a:lnTo>
                  <a:lnTo>
                    <a:pt x="6887" y="319350"/>
                  </a:lnTo>
                  <a:lnTo>
                    <a:pt x="17199" y="340843"/>
                  </a:lnTo>
                  <a:lnTo>
                    <a:pt x="25565" y="347979"/>
                  </a:lnTo>
                  <a:lnTo>
                    <a:pt x="47338" y="355907"/>
                  </a:lnTo>
                  <a:lnTo>
                    <a:pt x="57355" y="354511"/>
                  </a:lnTo>
                  <a:lnTo>
                    <a:pt x="74725" y="343602"/>
                  </a:lnTo>
                  <a:lnTo>
                    <a:pt x="92068" y="317730"/>
                  </a:lnTo>
                  <a:lnTo>
                    <a:pt x="107239" y="267971"/>
                  </a:lnTo>
                  <a:lnTo>
                    <a:pt x="114569" y="206149"/>
                  </a:lnTo>
                  <a:lnTo>
                    <a:pt x="121346" y="142942"/>
                  </a:lnTo>
                  <a:lnTo>
                    <a:pt x="122520" y="91509"/>
                  </a:lnTo>
                  <a:lnTo>
                    <a:pt x="120577" y="31303"/>
                  </a:lnTo>
                  <a:lnTo>
                    <a:pt x="111792" y="6932"/>
                  </a:lnTo>
                  <a:lnTo>
                    <a:pt x="106174" y="1369"/>
                  </a:lnTo>
                  <a:lnTo>
                    <a:pt x="100089" y="0"/>
                  </a:lnTo>
                  <a:lnTo>
                    <a:pt x="93693" y="1426"/>
                  </a:lnTo>
                  <a:lnTo>
                    <a:pt x="89428" y="8227"/>
                  </a:lnTo>
                  <a:lnTo>
                    <a:pt x="82585" y="61169"/>
                  </a:lnTo>
                  <a:lnTo>
                    <a:pt x="83988" y="92735"/>
                  </a:lnTo>
                  <a:lnTo>
                    <a:pt x="100834" y="154247"/>
                  </a:lnTo>
                  <a:lnTo>
                    <a:pt x="115773" y="211198"/>
                  </a:lnTo>
                  <a:lnTo>
                    <a:pt x="131159" y="255073"/>
                  </a:lnTo>
                  <a:lnTo>
                    <a:pt x="154599" y="288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62562" y="524563"/>
              <a:ext cx="195615" cy="138733"/>
            </a:xfrm>
            <a:custGeom>
              <a:avLst/>
              <a:gdLst/>
              <a:ahLst/>
              <a:cxnLst/>
              <a:rect l="0" t="0" r="0" b="0"/>
              <a:pathLst>
                <a:path w="195615" h="138733">
                  <a:moveTo>
                    <a:pt x="16629" y="33447"/>
                  </a:moveTo>
                  <a:lnTo>
                    <a:pt x="5451" y="44625"/>
                  </a:lnTo>
                  <a:lnTo>
                    <a:pt x="3328" y="51428"/>
                  </a:lnTo>
                  <a:lnTo>
                    <a:pt x="5703" y="106847"/>
                  </a:lnTo>
                  <a:lnTo>
                    <a:pt x="4813" y="90810"/>
                  </a:lnTo>
                  <a:lnTo>
                    <a:pt x="0" y="63312"/>
                  </a:lnTo>
                  <a:lnTo>
                    <a:pt x="2609" y="43211"/>
                  </a:lnTo>
                  <a:lnTo>
                    <a:pt x="10788" y="25698"/>
                  </a:lnTo>
                  <a:lnTo>
                    <a:pt x="16245" y="17752"/>
                  </a:lnTo>
                  <a:lnTo>
                    <a:pt x="23392" y="14795"/>
                  </a:lnTo>
                  <a:lnTo>
                    <a:pt x="31666" y="15163"/>
                  </a:lnTo>
                  <a:lnTo>
                    <a:pt x="40692" y="17748"/>
                  </a:lnTo>
                  <a:lnTo>
                    <a:pt x="56960" y="29979"/>
                  </a:lnTo>
                  <a:lnTo>
                    <a:pt x="64573" y="38154"/>
                  </a:lnTo>
                  <a:lnTo>
                    <a:pt x="73033" y="59716"/>
                  </a:lnTo>
                  <a:lnTo>
                    <a:pt x="76792" y="75538"/>
                  </a:lnTo>
                  <a:lnTo>
                    <a:pt x="77795" y="73206"/>
                  </a:lnTo>
                  <a:lnTo>
                    <a:pt x="78463" y="66972"/>
                  </a:lnTo>
                  <a:lnTo>
                    <a:pt x="90583" y="41430"/>
                  </a:lnTo>
                  <a:lnTo>
                    <a:pt x="108991" y="17225"/>
                  </a:lnTo>
                  <a:lnTo>
                    <a:pt x="134853" y="824"/>
                  </a:lnTo>
                  <a:lnTo>
                    <a:pt x="143408" y="0"/>
                  </a:lnTo>
                  <a:lnTo>
                    <a:pt x="159153" y="5324"/>
                  </a:lnTo>
                  <a:lnTo>
                    <a:pt x="170830" y="21728"/>
                  </a:lnTo>
                  <a:lnTo>
                    <a:pt x="190444" y="83810"/>
                  </a:lnTo>
                  <a:lnTo>
                    <a:pt x="195614" y="138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32061" y="336911"/>
              <a:ext cx="210385" cy="305328"/>
            </a:xfrm>
            <a:custGeom>
              <a:avLst/>
              <a:gdLst/>
              <a:ahLst/>
              <a:cxnLst/>
              <a:rect l="0" t="0" r="0" b="0"/>
              <a:pathLst>
                <a:path w="210385" h="305328">
                  <a:moveTo>
                    <a:pt x="147213" y="0"/>
                  </a:moveTo>
                  <a:lnTo>
                    <a:pt x="112885" y="60873"/>
                  </a:lnTo>
                  <a:lnTo>
                    <a:pt x="96877" y="86667"/>
                  </a:lnTo>
                  <a:lnTo>
                    <a:pt x="68921" y="138362"/>
                  </a:lnTo>
                  <a:lnTo>
                    <a:pt x="34767" y="193031"/>
                  </a:lnTo>
                  <a:lnTo>
                    <a:pt x="1848" y="247404"/>
                  </a:lnTo>
                  <a:lnTo>
                    <a:pt x="0" y="255013"/>
                  </a:lnTo>
                  <a:lnTo>
                    <a:pt x="1108" y="262426"/>
                  </a:lnTo>
                  <a:lnTo>
                    <a:pt x="4186" y="269707"/>
                  </a:lnTo>
                  <a:lnTo>
                    <a:pt x="10918" y="274561"/>
                  </a:lnTo>
                  <a:lnTo>
                    <a:pt x="68419" y="288581"/>
                  </a:lnTo>
                  <a:lnTo>
                    <a:pt x="123027" y="300806"/>
                  </a:lnTo>
                  <a:lnTo>
                    <a:pt x="175754" y="304434"/>
                  </a:lnTo>
                  <a:lnTo>
                    <a:pt x="21038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95088" y="330373"/>
              <a:ext cx="200042" cy="301337"/>
            </a:xfrm>
            <a:custGeom>
              <a:avLst/>
              <a:gdLst/>
              <a:ahLst/>
              <a:cxnLst/>
              <a:rect l="0" t="0" r="0" b="0"/>
              <a:pathLst>
                <a:path w="200042" h="301337">
                  <a:moveTo>
                    <a:pt x="0" y="301336"/>
                  </a:moveTo>
                  <a:lnTo>
                    <a:pt x="8333" y="263858"/>
                  </a:lnTo>
                  <a:lnTo>
                    <a:pt x="10094" y="212435"/>
                  </a:lnTo>
                  <a:lnTo>
                    <a:pt x="18848" y="157217"/>
                  </a:lnTo>
                  <a:lnTo>
                    <a:pt x="28723" y="98130"/>
                  </a:lnTo>
                  <a:lnTo>
                    <a:pt x="31020" y="36069"/>
                  </a:lnTo>
                  <a:lnTo>
                    <a:pt x="37573" y="13424"/>
                  </a:lnTo>
                  <a:lnTo>
                    <a:pt x="42596" y="4110"/>
                  </a:lnTo>
                  <a:lnTo>
                    <a:pt x="48284" y="240"/>
                  </a:lnTo>
                  <a:lnTo>
                    <a:pt x="54416" y="0"/>
                  </a:lnTo>
                  <a:lnTo>
                    <a:pt x="60844" y="2179"/>
                  </a:lnTo>
                  <a:lnTo>
                    <a:pt x="71105" y="13960"/>
                  </a:lnTo>
                  <a:lnTo>
                    <a:pt x="97648" y="70361"/>
                  </a:lnTo>
                  <a:lnTo>
                    <a:pt x="117814" y="117541"/>
                  </a:lnTo>
                  <a:lnTo>
                    <a:pt x="134232" y="170751"/>
                  </a:lnTo>
                  <a:lnTo>
                    <a:pt x="159934" y="227078"/>
                  </a:lnTo>
                  <a:lnTo>
                    <a:pt x="187119" y="273967"/>
                  </a:lnTo>
                  <a:lnTo>
                    <a:pt x="200041" y="290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26673" y="53695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203313" y="258710"/>
            <a:ext cx="1576418" cy="390660"/>
            <a:chOff x="2203313" y="258710"/>
            <a:chExt cx="1576418" cy="390660"/>
          </a:xfrm>
        </p:grpSpPr>
        <p:sp>
          <p:nvSpPr>
            <p:cNvPr id="13" name="Freeform 12"/>
            <p:cNvSpPr/>
            <p:nvPr/>
          </p:nvSpPr>
          <p:spPr>
            <a:xfrm>
              <a:off x="2203313" y="428555"/>
              <a:ext cx="249827" cy="192718"/>
            </a:xfrm>
            <a:custGeom>
              <a:avLst/>
              <a:gdLst/>
              <a:ahLst/>
              <a:cxnLst/>
              <a:rect l="0" t="0" r="0" b="0"/>
              <a:pathLst>
                <a:path w="249827" h="192718">
                  <a:moveTo>
                    <a:pt x="144541" y="118926"/>
                  </a:moveTo>
                  <a:lnTo>
                    <a:pt x="126583" y="65051"/>
                  </a:lnTo>
                  <a:lnTo>
                    <a:pt x="115174" y="35503"/>
                  </a:lnTo>
                  <a:lnTo>
                    <a:pt x="103803" y="19068"/>
                  </a:lnTo>
                  <a:lnTo>
                    <a:pt x="87831" y="7085"/>
                  </a:lnTo>
                  <a:lnTo>
                    <a:pt x="78658" y="2251"/>
                  </a:lnTo>
                  <a:lnTo>
                    <a:pt x="59108" y="0"/>
                  </a:lnTo>
                  <a:lnTo>
                    <a:pt x="48981" y="1038"/>
                  </a:lnTo>
                  <a:lnTo>
                    <a:pt x="31490" y="11549"/>
                  </a:lnTo>
                  <a:lnTo>
                    <a:pt x="17088" y="27919"/>
                  </a:lnTo>
                  <a:lnTo>
                    <a:pt x="6787" y="46893"/>
                  </a:lnTo>
                  <a:lnTo>
                    <a:pt x="0" y="88485"/>
                  </a:lnTo>
                  <a:lnTo>
                    <a:pt x="3578" y="126674"/>
                  </a:lnTo>
                  <a:lnTo>
                    <a:pt x="17637" y="160217"/>
                  </a:lnTo>
                  <a:lnTo>
                    <a:pt x="42209" y="186793"/>
                  </a:lnTo>
                  <a:lnTo>
                    <a:pt x="52923" y="191077"/>
                  </a:lnTo>
                  <a:lnTo>
                    <a:pt x="77306" y="192717"/>
                  </a:lnTo>
                  <a:lnTo>
                    <a:pt x="111752" y="181475"/>
                  </a:lnTo>
                  <a:lnTo>
                    <a:pt x="127239" y="166613"/>
                  </a:lnTo>
                  <a:lnTo>
                    <a:pt x="146713" y="128476"/>
                  </a:lnTo>
                  <a:lnTo>
                    <a:pt x="148236" y="107963"/>
                  </a:lnTo>
                  <a:lnTo>
                    <a:pt x="147005" y="97579"/>
                  </a:lnTo>
                  <a:lnTo>
                    <a:pt x="147353" y="95336"/>
                  </a:lnTo>
                  <a:lnTo>
                    <a:pt x="172219" y="147521"/>
                  </a:lnTo>
                  <a:lnTo>
                    <a:pt x="189598" y="165171"/>
                  </a:lnTo>
                  <a:lnTo>
                    <a:pt x="212140" y="174574"/>
                  </a:lnTo>
                  <a:lnTo>
                    <a:pt x="249826" y="182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94908" y="480250"/>
              <a:ext cx="184574" cy="155688"/>
            </a:xfrm>
            <a:custGeom>
              <a:avLst/>
              <a:gdLst/>
              <a:ahLst/>
              <a:cxnLst/>
              <a:rect l="0" t="0" r="0" b="0"/>
              <a:pathLst>
                <a:path w="184574" h="155688">
                  <a:moveTo>
                    <a:pt x="5589" y="14589"/>
                  </a:moveTo>
                  <a:lnTo>
                    <a:pt x="0" y="31356"/>
                  </a:lnTo>
                  <a:lnTo>
                    <a:pt x="375" y="48947"/>
                  </a:lnTo>
                  <a:lnTo>
                    <a:pt x="10283" y="81701"/>
                  </a:lnTo>
                  <a:lnTo>
                    <a:pt x="28037" y="114803"/>
                  </a:lnTo>
                  <a:lnTo>
                    <a:pt x="58415" y="155687"/>
                  </a:lnTo>
                  <a:lnTo>
                    <a:pt x="59523" y="154278"/>
                  </a:lnTo>
                  <a:lnTo>
                    <a:pt x="50012" y="101505"/>
                  </a:lnTo>
                  <a:lnTo>
                    <a:pt x="42570" y="48785"/>
                  </a:lnTo>
                  <a:lnTo>
                    <a:pt x="45812" y="26278"/>
                  </a:lnTo>
                  <a:lnTo>
                    <a:pt x="49951" y="15362"/>
                  </a:lnTo>
                  <a:lnTo>
                    <a:pt x="57391" y="8086"/>
                  </a:lnTo>
                  <a:lnTo>
                    <a:pt x="78135" y="0"/>
                  </a:lnTo>
                  <a:lnTo>
                    <a:pt x="87878" y="184"/>
                  </a:lnTo>
                  <a:lnTo>
                    <a:pt x="104943" y="6627"/>
                  </a:lnTo>
                  <a:lnTo>
                    <a:pt x="165909" y="59592"/>
                  </a:lnTo>
                  <a:lnTo>
                    <a:pt x="180567" y="73975"/>
                  </a:lnTo>
                  <a:lnTo>
                    <a:pt x="184242" y="82256"/>
                  </a:lnTo>
                  <a:lnTo>
                    <a:pt x="184573" y="119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28339" y="258710"/>
              <a:ext cx="140656" cy="383261"/>
            </a:xfrm>
            <a:custGeom>
              <a:avLst/>
              <a:gdLst/>
              <a:ahLst/>
              <a:cxnLst/>
              <a:rect l="0" t="0" r="0" b="0"/>
              <a:pathLst>
                <a:path w="140656" h="383261">
                  <a:moveTo>
                    <a:pt x="88013" y="288771"/>
                  </a:moveTo>
                  <a:lnTo>
                    <a:pt x="93602" y="272004"/>
                  </a:lnTo>
                  <a:lnTo>
                    <a:pt x="90107" y="254413"/>
                  </a:lnTo>
                  <a:lnTo>
                    <a:pt x="85900" y="244809"/>
                  </a:lnTo>
                  <a:lnTo>
                    <a:pt x="71866" y="231018"/>
                  </a:lnTo>
                  <a:lnTo>
                    <a:pt x="63210" y="225703"/>
                  </a:lnTo>
                  <a:lnTo>
                    <a:pt x="44234" y="222916"/>
                  </a:lnTo>
                  <a:lnTo>
                    <a:pt x="34261" y="223811"/>
                  </a:lnTo>
                  <a:lnTo>
                    <a:pt x="26442" y="229087"/>
                  </a:lnTo>
                  <a:lnTo>
                    <a:pt x="14634" y="247427"/>
                  </a:lnTo>
                  <a:lnTo>
                    <a:pt x="1410" y="278471"/>
                  </a:lnTo>
                  <a:lnTo>
                    <a:pt x="0" y="299401"/>
                  </a:lnTo>
                  <a:lnTo>
                    <a:pt x="8626" y="347023"/>
                  </a:lnTo>
                  <a:lnTo>
                    <a:pt x="23807" y="376481"/>
                  </a:lnTo>
                  <a:lnTo>
                    <a:pt x="32341" y="381170"/>
                  </a:lnTo>
                  <a:lnTo>
                    <a:pt x="54301" y="383260"/>
                  </a:lnTo>
                  <a:lnTo>
                    <a:pt x="64369" y="379840"/>
                  </a:lnTo>
                  <a:lnTo>
                    <a:pt x="81794" y="366681"/>
                  </a:lnTo>
                  <a:lnTo>
                    <a:pt x="99168" y="339542"/>
                  </a:lnTo>
                  <a:lnTo>
                    <a:pt x="115520" y="283289"/>
                  </a:lnTo>
                  <a:lnTo>
                    <a:pt x="126895" y="222784"/>
                  </a:lnTo>
                  <a:lnTo>
                    <a:pt x="129170" y="172124"/>
                  </a:lnTo>
                  <a:lnTo>
                    <a:pt x="126724" y="123188"/>
                  </a:lnTo>
                  <a:lnTo>
                    <a:pt x="115417" y="70320"/>
                  </a:lnTo>
                  <a:lnTo>
                    <a:pt x="100748" y="20016"/>
                  </a:lnTo>
                  <a:lnTo>
                    <a:pt x="89384" y="1259"/>
                  </a:lnTo>
                  <a:lnTo>
                    <a:pt x="84247" y="0"/>
                  </a:lnTo>
                  <a:lnTo>
                    <a:pt x="79654" y="3840"/>
                  </a:lnTo>
                  <a:lnTo>
                    <a:pt x="75421" y="11080"/>
                  </a:lnTo>
                  <a:lnTo>
                    <a:pt x="73838" y="34722"/>
                  </a:lnTo>
                  <a:lnTo>
                    <a:pt x="82353" y="91970"/>
                  </a:lnTo>
                  <a:lnTo>
                    <a:pt x="91925" y="139863"/>
                  </a:lnTo>
                  <a:lnTo>
                    <a:pt x="105640" y="198873"/>
                  </a:lnTo>
                  <a:lnTo>
                    <a:pt x="122734" y="245537"/>
                  </a:lnTo>
                  <a:lnTo>
                    <a:pt x="140655" y="278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00621" y="505838"/>
              <a:ext cx="242157" cy="136401"/>
            </a:xfrm>
            <a:custGeom>
              <a:avLst/>
              <a:gdLst/>
              <a:ahLst/>
              <a:cxnLst/>
              <a:rect l="0" t="0" r="0" b="0"/>
              <a:pathLst>
                <a:path w="242157" h="136401">
                  <a:moveTo>
                    <a:pt x="0" y="20586"/>
                  </a:moveTo>
                  <a:lnTo>
                    <a:pt x="7236" y="48142"/>
                  </a:lnTo>
                  <a:lnTo>
                    <a:pt x="12998" y="101246"/>
                  </a:lnTo>
                  <a:lnTo>
                    <a:pt x="15684" y="112964"/>
                  </a:lnTo>
                  <a:lnTo>
                    <a:pt x="17475" y="114927"/>
                  </a:lnTo>
                  <a:lnTo>
                    <a:pt x="19996" y="90913"/>
                  </a:lnTo>
                  <a:lnTo>
                    <a:pt x="20848" y="40284"/>
                  </a:lnTo>
                  <a:lnTo>
                    <a:pt x="20917" y="26699"/>
                  </a:lnTo>
                  <a:lnTo>
                    <a:pt x="24474" y="16473"/>
                  </a:lnTo>
                  <a:lnTo>
                    <a:pt x="37784" y="1990"/>
                  </a:lnTo>
                  <a:lnTo>
                    <a:pt x="45076" y="0"/>
                  </a:lnTo>
                  <a:lnTo>
                    <a:pt x="52278" y="1013"/>
                  </a:lnTo>
                  <a:lnTo>
                    <a:pt x="59418" y="4028"/>
                  </a:lnTo>
                  <a:lnTo>
                    <a:pt x="101754" y="47902"/>
                  </a:lnTo>
                  <a:lnTo>
                    <a:pt x="119102" y="76805"/>
                  </a:lnTo>
                  <a:lnTo>
                    <a:pt x="122067" y="39572"/>
                  </a:lnTo>
                  <a:lnTo>
                    <a:pt x="133801" y="22786"/>
                  </a:lnTo>
                  <a:lnTo>
                    <a:pt x="141843" y="15033"/>
                  </a:lnTo>
                  <a:lnTo>
                    <a:pt x="150714" y="11035"/>
                  </a:lnTo>
                  <a:lnTo>
                    <a:pt x="169930" y="9712"/>
                  </a:lnTo>
                  <a:lnTo>
                    <a:pt x="200478" y="21134"/>
                  </a:lnTo>
                  <a:lnTo>
                    <a:pt x="215054" y="36038"/>
                  </a:lnTo>
                  <a:lnTo>
                    <a:pt x="229836" y="67279"/>
                  </a:lnTo>
                  <a:lnTo>
                    <a:pt x="238506" y="103051"/>
                  </a:lnTo>
                  <a:lnTo>
                    <a:pt x="242156" y="136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2555" y="326383"/>
              <a:ext cx="235021" cy="294799"/>
            </a:xfrm>
            <a:custGeom>
              <a:avLst/>
              <a:gdLst/>
              <a:ahLst/>
              <a:cxnLst/>
              <a:rect l="0" t="0" r="0" b="0"/>
              <a:pathLst>
                <a:path w="235021" h="294799">
                  <a:moveTo>
                    <a:pt x="77092" y="0"/>
                  </a:moveTo>
                  <a:lnTo>
                    <a:pt x="62438" y="58617"/>
                  </a:lnTo>
                  <a:lnTo>
                    <a:pt x="56130" y="112791"/>
                  </a:lnTo>
                  <a:lnTo>
                    <a:pt x="46835" y="153392"/>
                  </a:lnTo>
                  <a:lnTo>
                    <a:pt x="22271" y="209973"/>
                  </a:lnTo>
                  <a:lnTo>
                    <a:pt x="3568" y="263134"/>
                  </a:lnTo>
                  <a:lnTo>
                    <a:pt x="0" y="273688"/>
                  </a:lnTo>
                  <a:lnTo>
                    <a:pt x="1131" y="279555"/>
                  </a:lnTo>
                  <a:lnTo>
                    <a:pt x="5395" y="282296"/>
                  </a:lnTo>
                  <a:lnTo>
                    <a:pt x="56732" y="284010"/>
                  </a:lnTo>
                  <a:lnTo>
                    <a:pt x="117611" y="284218"/>
                  </a:lnTo>
                  <a:lnTo>
                    <a:pt x="169454" y="289848"/>
                  </a:lnTo>
                  <a:lnTo>
                    <a:pt x="223150" y="294146"/>
                  </a:lnTo>
                  <a:lnTo>
                    <a:pt x="23502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62975" y="362359"/>
              <a:ext cx="216756" cy="287011"/>
            </a:xfrm>
            <a:custGeom>
              <a:avLst/>
              <a:gdLst/>
              <a:ahLst/>
              <a:cxnLst/>
              <a:rect l="0" t="0" r="0" b="0"/>
              <a:pathLst>
                <a:path w="216756" h="287011">
                  <a:moveTo>
                    <a:pt x="143056" y="27195"/>
                  </a:moveTo>
                  <a:lnTo>
                    <a:pt x="131877" y="10427"/>
                  </a:lnTo>
                  <a:lnTo>
                    <a:pt x="123905" y="5488"/>
                  </a:lnTo>
                  <a:lnTo>
                    <a:pt x="102569" y="0"/>
                  </a:lnTo>
                  <a:lnTo>
                    <a:pt x="80608" y="3800"/>
                  </a:lnTo>
                  <a:lnTo>
                    <a:pt x="51633" y="19093"/>
                  </a:lnTo>
                  <a:lnTo>
                    <a:pt x="35743" y="34123"/>
                  </a:lnTo>
                  <a:lnTo>
                    <a:pt x="14813" y="70062"/>
                  </a:lnTo>
                  <a:lnTo>
                    <a:pt x="1853" y="117235"/>
                  </a:lnTo>
                  <a:lnTo>
                    <a:pt x="0" y="179338"/>
                  </a:lnTo>
                  <a:lnTo>
                    <a:pt x="5776" y="203609"/>
                  </a:lnTo>
                  <a:lnTo>
                    <a:pt x="35132" y="258483"/>
                  </a:lnTo>
                  <a:lnTo>
                    <a:pt x="51806" y="273489"/>
                  </a:lnTo>
                  <a:lnTo>
                    <a:pt x="72084" y="282888"/>
                  </a:lnTo>
                  <a:lnTo>
                    <a:pt x="108639" y="287010"/>
                  </a:lnTo>
                  <a:lnTo>
                    <a:pt x="142217" y="280172"/>
                  </a:lnTo>
                  <a:lnTo>
                    <a:pt x="202643" y="253769"/>
                  </a:lnTo>
                  <a:lnTo>
                    <a:pt x="216755" y="248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35444" y="1583214"/>
            <a:ext cx="1512329" cy="406673"/>
            <a:chOff x="435444" y="1583214"/>
            <a:chExt cx="1512329" cy="406673"/>
          </a:xfrm>
        </p:grpSpPr>
        <p:sp>
          <p:nvSpPr>
            <p:cNvPr id="20" name="Freeform 19"/>
            <p:cNvSpPr/>
            <p:nvPr/>
          </p:nvSpPr>
          <p:spPr>
            <a:xfrm>
              <a:off x="435444" y="1789463"/>
              <a:ext cx="269966" cy="200424"/>
            </a:xfrm>
            <a:custGeom>
              <a:avLst/>
              <a:gdLst/>
              <a:ahLst/>
              <a:cxnLst/>
              <a:rect l="0" t="0" r="0" b="0"/>
              <a:pathLst>
                <a:path w="269966" h="200424">
                  <a:moveTo>
                    <a:pt x="6752" y="21438"/>
                  </a:moveTo>
                  <a:lnTo>
                    <a:pt x="687" y="62296"/>
                  </a:lnTo>
                  <a:lnTo>
                    <a:pt x="2088" y="113520"/>
                  </a:lnTo>
                  <a:lnTo>
                    <a:pt x="0" y="136063"/>
                  </a:lnTo>
                  <a:lnTo>
                    <a:pt x="3062" y="161466"/>
                  </a:lnTo>
                  <a:lnTo>
                    <a:pt x="1952" y="160413"/>
                  </a:lnTo>
                  <a:lnTo>
                    <a:pt x="43" y="156202"/>
                  </a:lnTo>
                  <a:lnTo>
                    <a:pt x="1041" y="142165"/>
                  </a:lnTo>
                  <a:lnTo>
                    <a:pt x="7170" y="85993"/>
                  </a:lnTo>
                  <a:lnTo>
                    <a:pt x="16105" y="46545"/>
                  </a:lnTo>
                  <a:lnTo>
                    <a:pt x="26897" y="23238"/>
                  </a:lnTo>
                  <a:lnTo>
                    <a:pt x="42612" y="7420"/>
                  </a:lnTo>
                  <a:lnTo>
                    <a:pt x="51716" y="1564"/>
                  </a:lnTo>
                  <a:lnTo>
                    <a:pt x="60125" y="0"/>
                  </a:lnTo>
                  <a:lnTo>
                    <a:pt x="68070" y="1297"/>
                  </a:lnTo>
                  <a:lnTo>
                    <a:pt x="75707" y="4501"/>
                  </a:lnTo>
                  <a:lnTo>
                    <a:pt x="87312" y="17420"/>
                  </a:lnTo>
                  <a:lnTo>
                    <a:pt x="111715" y="74652"/>
                  </a:lnTo>
                  <a:lnTo>
                    <a:pt x="115332" y="84990"/>
                  </a:lnTo>
                  <a:lnTo>
                    <a:pt x="118913" y="87203"/>
                  </a:lnTo>
                  <a:lnTo>
                    <a:pt x="122470" y="83999"/>
                  </a:lnTo>
                  <a:lnTo>
                    <a:pt x="142174" y="50823"/>
                  </a:lnTo>
                  <a:lnTo>
                    <a:pt x="158187" y="37228"/>
                  </a:lnTo>
                  <a:lnTo>
                    <a:pt x="178172" y="28456"/>
                  </a:lnTo>
                  <a:lnTo>
                    <a:pt x="202652" y="24557"/>
                  </a:lnTo>
                  <a:lnTo>
                    <a:pt x="222890" y="29063"/>
                  </a:lnTo>
                  <a:lnTo>
                    <a:pt x="231563" y="33541"/>
                  </a:lnTo>
                  <a:lnTo>
                    <a:pt x="244319" y="47874"/>
                  </a:lnTo>
                  <a:lnTo>
                    <a:pt x="262039" y="91261"/>
                  </a:lnTo>
                  <a:lnTo>
                    <a:pt x="268399" y="144891"/>
                  </a:lnTo>
                  <a:lnTo>
                    <a:pt x="269965" y="200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13129" y="1621388"/>
              <a:ext cx="323949" cy="340196"/>
            </a:xfrm>
            <a:custGeom>
              <a:avLst/>
              <a:gdLst/>
              <a:ahLst/>
              <a:cxnLst/>
              <a:rect l="0" t="0" r="0" b="0"/>
              <a:pathLst>
                <a:path w="323949" h="340196">
                  <a:moveTo>
                    <a:pt x="250249" y="0"/>
                  </a:moveTo>
                  <a:lnTo>
                    <a:pt x="233438" y="19151"/>
                  </a:lnTo>
                  <a:lnTo>
                    <a:pt x="200751" y="73217"/>
                  </a:lnTo>
                  <a:lnTo>
                    <a:pt x="162853" y="124185"/>
                  </a:lnTo>
                  <a:lnTo>
                    <a:pt x="123281" y="176479"/>
                  </a:lnTo>
                  <a:lnTo>
                    <a:pt x="79515" y="231297"/>
                  </a:lnTo>
                  <a:lnTo>
                    <a:pt x="29875" y="291649"/>
                  </a:lnTo>
                  <a:lnTo>
                    <a:pt x="1217" y="322252"/>
                  </a:lnTo>
                  <a:lnTo>
                    <a:pt x="0" y="328309"/>
                  </a:lnTo>
                  <a:lnTo>
                    <a:pt x="2698" y="333516"/>
                  </a:lnTo>
                  <a:lnTo>
                    <a:pt x="8006" y="338158"/>
                  </a:lnTo>
                  <a:lnTo>
                    <a:pt x="26382" y="340195"/>
                  </a:lnTo>
                  <a:lnTo>
                    <a:pt x="81896" y="331971"/>
                  </a:lnTo>
                  <a:lnTo>
                    <a:pt x="131996" y="328039"/>
                  </a:lnTo>
                  <a:lnTo>
                    <a:pt x="192922" y="326711"/>
                  </a:lnTo>
                  <a:lnTo>
                    <a:pt x="250017" y="326448"/>
                  </a:lnTo>
                  <a:lnTo>
                    <a:pt x="289174" y="326403"/>
                  </a:lnTo>
                  <a:lnTo>
                    <a:pt x="32394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31834" y="1583214"/>
              <a:ext cx="243998" cy="364559"/>
            </a:xfrm>
            <a:custGeom>
              <a:avLst/>
              <a:gdLst/>
              <a:ahLst/>
              <a:cxnLst/>
              <a:rect l="0" t="0" r="0" b="0"/>
              <a:pathLst>
                <a:path w="243998" h="364559">
                  <a:moveTo>
                    <a:pt x="0" y="364558"/>
                  </a:moveTo>
                  <a:lnTo>
                    <a:pt x="17958" y="301130"/>
                  </a:lnTo>
                  <a:lnTo>
                    <a:pt x="35149" y="243121"/>
                  </a:lnTo>
                  <a:lnTo>
                    <a:pt x="41908" y="181430"/>
                  </a:lnTo>
                  <a:lnTo>
                    <a:pt x="53295" y="119851"/>
                  </a:lnTo>
                  <a:lnTo>
                    <a:pt x="66809" y="62887"/>
                  </a:lnTo>
                  <a:lnTo>
                    <a:pt x="81914" y="19009"/>
                  </a:lnTo>
                  <a:lnTo>
                    <a:pt x="93338" y="1970"/>
                  </a:lnTo>
                  <a:lnTo>
                    <a:pt x="100830" y="0"/>
                  </a:lnTo>
                  <a:lnTo>
                    <a:pt x="109334" y="2196"/>
                  </a:lnTo>
                  <a:lnTo>
                    <a:pt x="126971" y="13995"/>
                  </a:lnTo>
                  <a:lnTo>
                    <a:pt x="142609" y="30937"/>
                  </a:lnTo>
                  <a:lnTo>
                    <a:pt x="158978" y="65796"/>
                  </a:lnTo>
                  <a:lnTo>
                    <a:pt x="176159" y="127902"/>
                  </a:lnTo>
                  <a:lnTo>
                    <a:pt x="194265" y="177974"/>
                  </a:lnTo>
                  <a:lnTo>
                    <a:pt x="218224" y="240527"/>
                  </a:lnTo>
                  <a:lnTo>
                    <a:pt x="240158" y="297684"/>
                  </a:lnTo>
                  <a:lnTo>
                    <a:pt x="243997" y="314559"/>
                  </a:lnTo>
                  <a:lnTo>
                    <a:pt x="242155" y="332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05533" y="183195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83362" y="4463"/>
                  </a:lnTo>
                  <a:lnTo>
                    <a:pt x="41943" y="5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31958" y="1731612"/>
              <a:ext cx="73701" cy="16119"/>
            </a:xfrm>
            <a:custGeom>
              <a:avLst/>
              <a:gdLst/>
              <a:ahLst/>
              <a:cxnLst/>
              <a:rect l="0" t="0" r="0" b="0"/>
              <a:pathLst>
                <a:path w="73701" h="16119">
                  <a:moveTo>
                    <a:pt x="73700" y="5590"/>
                  </a:moveTo>
                  <a:lnTo>
                    <a:pt x="56932" y="0"/>
                  </a:lnTo>
                  <a:lnTo>
                    <a:pt x="39341" y="349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31958" y="1747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53015" y="182143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40612" y="0"/>
                  </a:lnTo>
                  <a:lnTo>
                    <a:pt x="18050" y="1169"/>
                  </a:lnTo>
                  <a:lnTo>
                    <a:pt x="1203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68538" y="2621595"/>
            <a:ext cx="1326592" cy="305328"/>
            <a:chOff x="568538" y="2621595"/>
            <a:chExt cx="1326592" cy="305328"/>
          </a:xfrm>
        </p:grpSpPr>
        <p:sp>
          <p:nvSpPr>
            <p:cNvPr id="28" name="Freeform 27"/>
            <p:cNvSpPr/>
            <p:nvPr/>
          </p:nvSpPr>
          <p:spPr>
            <a:xfrm>
              <a:off x="568538" y="2780319"/>
              <a:ext cx="258812" cy="146604"/>
            </a:xfrm>
            <a:custGeom>
              <a:avLst/>
              <a:gdLst/>
              <a:ahLst/>
              <a:cxnLst/>
              <a:rect l="0" t="0" r="0" b="0"/>
              <a:pathLst>
                <a:path w="258812" h="146604">
                  <a:moveTo>
                    <a:pt x="0" y="30789"/>
                  </a:moveTo>
                  <a:lnTo>
                    <a:pt x="0" y="88053"/>
                  </a:lnTo>
                  <a:lnTo>
                    <a:pt x="0" y="110052"/>
                  </a:lnTo>
                  <a:lnTo>
                    <a:pt x="3120" y="52621"/>
                  </a:lnTo>
                  <a:lnTo>
                    <a:pt x="9576" y="32304"/>
                  </a:lnTo>
                  <a:lnTo>
                    <a:pt x="20244" y="15475"/>
                  </a:lnTo>
                  <a:lnTo>
                    <a:pt x="28704" y="11221"/>
                  </a:lnTo>
                  <a:lnTo>
                    <a:pt x="50582" y="9614"/>
                  </a:lnTo>
                  <a:lnTo>
                    <a:pt x="69664" y="15919"/>
                  </a:lnTo>
                  <a:lnTo>
                    <a:pt x="78029" y="20876"/>
                  </a:lnTo>
                  <a:lnTo>
                    <a:pt x="90442" y="38862"/>
                  </a:lnTo>
                  <a:lnTo>
                    <a:pt x="98688" y="62453"/>
                  </a:lnTo>
                  <a:lnTo>
                    <a:pt x="103331" y="92684"/>
                  </a:lnTo>
                  <a:lnTo>
                    <a:pt x="103982" y="90770"/>
                  </a:lnTo>
                  <a:lnTo>
                    <a:pt x="104417" y="84814"/>
                  </a:lnTo>
                  <a:lnTo>
                    <a:pt x="116206" y="59665"/>
                  </a:lnTo>
                  <a:lnTo>
                    <a:pt x="154761" y="8031"/>
                  </a:lnTo>
                  <a:lnTo>
                    <a:pt x="164005" y="2749"/>
                  </a:lnTo>
                  <a:lnTo>
                    <a:pt x="186755" y="0"/>
                  </a:lnTo>
                  <a:lnTo>
                    <a:pt x="209344" y="5796"/>
                  </a:lnTo>
                  <a:lnTo>
                    <a:pt x="229913" y="17342"/>
                  </a:lnTo>
                  <a:lnTo>
                    <a:pt x="246853" y="34171"/>
                  </a:lnTo>
                  <a:lnTo>
                    <a:pt x="255942" y="56469"/>
                  </a:lnTo>
                  <a:lnTo>
                    <a:pt x="258811" y="80807"/>
                  </a:lnTo>
                  <a:lnTo>
                    <a:pt x="254241" y="121908"/>
                  </a:lnTo>
                  <a:lnTo>
                    <a:pt x="252684" y="146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31106" y="2621595"/>
              <a:ext cx="290200" cy="279488"/>
            </a:xfrm>
            <a:custGeom>
              <a:avLst/>
              <a:gdLst/>
              <a:ahLst/>
              <a:cxnLst/>
              <a:rect l="0" t="0" r="0" b="0"/>
              <a:pathLst>
                <a:path w="290200" h="279488">
                  <a:moveTo>
                    <a:pt x="237557" y="0"/>
                  </a:moveTo>
                  <a:lnTo>
                    <a:pt x="188059" y="55088"/>
                  </a:lnTo>
                  <a:lnTo>
                    <a:pt x="137213" y="110439"/>
                  </a:lnTo>
                  <a:lnTo>
                    <a:pt x="89422" y="166940"/>
                  </a:lnTo>
                  <a:lnTo>
                    <a:pt x="44654" y="220899"/>
                  </a:lnTo>
                  <a:lnTo>
                    <a:pt x="544" y="268126"/>
                  </a:lnTo>
                  <a:lnTo>
                    <a:pt x="0" y="273507"/>
                  </a:lnTo>
                  <a:lnTo>
                    <a:pt x="4316" y="277095"/>
                  </a:lnTo>
                  <a:lnTo>
                    <a:pt x="11873" y="279487"/>
                  </a:lnTo>
                  <a:lnTo>
                    <a:pt x="29628" y="279024"/>
                  </a:lnTo>
                  <a:lnTo>
                    <a:pt x="88383" y="274437"/>
                  </a:lnTo>
                  <a:lnTo>
                    <a:pt x="143143" y="273879"/>
                  </a:lnTo>
                  <a:lnTo>
                    <a:pt x="199020" y="273768"/>
                  </a:lnTo>
                  <a:lnTo>
                    <a:pt x="252778" y="272577"/>
                  </a:lnTo>
                  <a:lnTo>
                    <a:pt x="29019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93707" y="2629901"/>
              <a:ext cx="211869" cy="289308"/>
            </a:xfrm>
            <a:custGeom>
              <a:avLst/>
              <a:gdLst/>
              <a:ahLst/>
              <a:cxnLst/>
              <a:rect l="0" t="0" r="0" b="0"/>
              <a:pathLst>
                <a:path w="211869" h="289308">
                  <a:moveTo>
                    <a:pt x="211868" y="54865"/>
                  </a:moveTo>
                  <a:lnTo>
                    <a:pt x="202292" y="30819"/>
                  </a:lnTo>
                  <a:lnTo>
                    <a:pt x="191624" y="16492"/>
                  </a:lnTo>
                  <a:lnTo>
                    <a:pt x="172845" y="5445"/>
                  </a:lnTo>
                  <a:lnTo>
                    <a:pt x="161286" y="862"/>
                  </a:lnTo>
                  <a:lnTo>
                    <a:pt x="117072" y="0"/>
                  </a:lnTo>
                  <a:lnTo>
                    <a:pt x="93307" y="7474"/>
                  </a:lnTo>
                  <a:lnTo>
                    <a:pt x="36984" y="46415"/>
                  </a:lnTo>
                  <a:lnTo>
                    <a:pt x="18718" y="66317"/>
                  </a:lnTo>
                  <a:lnTo>
                    <a:pt x="870" y="108431"/>
                  </a:lnTo>
                  <a:lnTo>
                    <a:pt x="0" y="166659"/>
                  </a:lnTo>
                  <a:lnTo>
                    <a:pt x="4161" y="223220"/>
                  </a:lnTo>
                  <a:lnTo>
                    <a:pt x="10759" y="249013"/>
                  </a:lnTo>
                  <a:lnTo>
                    <a:pt x="21491" y="268275"/>
                  </a:lnTo>
                  <a:lnTo>
                    <a:pt x="37178" y="281515"/>
                  </a:lnTo>
                  <a:lnTo>
                    <a:pt x="46275" y="286684"/>
                  </a:lnTo>
                  <a:lnTo>
                    <a:pt x="68861" y="289307"/>
                  </a:lnTo>
                  <a:lnTo>
                    <a:pt x="92157" y="285404"/>
                  </a:lnTo>
                  <a:lnTo>
                    <a:pt x="149433" y="257921"/>
                  </a:lnTo>
                  <a:lnTo>
                    <a:pt x="211868" y="223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58259" y="2663709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4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89844" y="276899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77729" y="3293"/>
                  </a:lnTo>
                  <a:lnTo>
                    <a:pt x="27746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205526" y="1363115"/>
            <a:ext cx="1038252" cy="655358"/>
            <a:chOff x="2205526" y="1363115"/>
            <a:chExt cx="1038252" cy="655358"/>
          </a:xfrm>
        </p:grpSpPr>
        <p:sp>
          <p:nvSpPr>
            <p:cNvPr id="34" name="Freeform 33"/>
            <p:cNvSpPr/>
            <p:nvPr/>
          </p:nvSpPr>
          <p:spPr>
            <a:xfrm>
              <a:off x="2497449" y="1473989"/>
              <a:ext cx="13532" cy="505369"/>
            </a:xfrm>
            <a:custGeom>
              <a:avLst/>
              <a:gdLst/>
              <a:ahLst/>
              <a:cxnLst/>
              <a:rect l="0" t="0" r="0" b="0"/>
              <a:pathLst>
                <a:path w="13532" h="505369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0" y="162570"/>
                  </a:lnTo>
                  <a:lnTo>
                    <a:pt x="7443" y="207954"/>
                  </a:lnTo>
                  <a:lnTo>
                    <a:pt x="8069" y="270626"/>
                  </a:lnTo>
                  <a:lnTo>
                    <a:pt x="9425" y="321041"/>
                  </a:lnTo>
                  <a:lnTo>
                    <a:pt x="13531" y="383647"/>
                  </a:lnTo>
                  <a:lnTo>
                    <a:pt x="9360" y="441680"/>
                  </a:lnTo>
                  <a:lnTo>
                    <a:pt x="8789" y="468873"/>
                  </a:lnTo>
                  <a:lnTo>
                    <a:pt x="833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05526" y="1505575"/>
              <a:ext cx="247614" cy="331055"/>
            </a:xfrm>
            <a:custGeom>
              <a:avLst/>
              <a:gdLst/>
              <a:ahLst/>
              <a:cxnLst/>
              <a:rect l="0" t="0" r="0" b="0"/>
              <a:pathLst>
                <a:path w="247614" h="331055">
                  <a:moveTo>
                    <a:pt x="247613" y="242155"/>
                  </a:moveTo>
                  <a:lnTo>
                    <a:pt x="186503" y="276902"/>
                  </a:lnTo>
                  <a:lnTo>
                    <a:pt x="132071" y="297799"/>
                  </a:lnTo>
                  <a:lnTo>
                    <a:pt x="68653" y="319320"/>
                  </a:lnTo>
                  <a:lnTo>
                    <a:pt x="26520" y="331054"/>
                  </a:lnTo>
                  <a:lnTo>
                    <a:pt x="5460" y="329239"/>
                  </a:lnTo>
                  <a:lnTo>
                    <a:pt x="780" y="324777"/>
                  </a:lnTo>
                  <a:lnTo>
                    <a:pt x="0" y="318294"/>
                  </a:lnTo>
                  <a:lnTo>
                    <a:pt x="16432" y="262502"/>
                  </a:lnTo>
                  <a:lnTo>
                    <a:pt x="40828" y="203241"/>
                  </a:lnTo>
                  <a:lnTo>
                    <a:pt x="60581" y="161679"/>
                  </a:lnTo>
                  <a:lnTo>
                    <a:pt x="72071" y="143217"/>
                  </a:lnTo>
                  <a:lnTo>
                    <a:pt x="92724" y="85295"/>
                  </a:lnTo>
                  <a:lnTo>
                    <a:pt x="112036" y="42324"/>
                  </a:lnTo>
                  <a:lnTo>
                    <a:pt x="1107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15136" y="1516103"/>
              <a:ext cx="462063" cy="502370"/>
            </a:xfrm>
            <a:custGeom>
              <a:avLst/>
              <a:gdLst/>
              <a:ahLst/>
              <a:cxnLst/>
              <a:rect l="0" t="0" r="0" b="0"/>
              <a:pathLst>
                <a:path w="462063" h="502370">
                  <a:moveTo>
                    <a:pt x="206501" y="31586"/>
                  </a:moveTo>
                  <a:lnTo>
                    <a:pt x="189733" y="25997"/>
                  </a:lnTo>
                  <a:lnTo>
                    <a:pt x="156949" y="28110"/>
                  </a:lnTo>
                  <a:lnTo>
                    <a:pt x="123189" y="41734"/>
                  </a:lnTo>
                  <a:lnTo>
                    <a:pt x="81510" y="75704"/>
                  </a:lnTo>
                  <a:lnTo>
                    <a:pt x="42195" y="132196"/>
                  </a:lnTo>
                  <a:lnTo>
                    <a:pt x="14775" y="186467"/>
                  </a:lnTo>
                  <a:lnTo>
                    <a:pt x="0" y="242247"/>
                  </a:lnTo>
                  <a:lnTo>
                    <a:pt x="256" y="281177"/>
                  </a:lnTo>
                  <a:lnTo>
                    <a:pt x="5234" y="331362"/>
                  </a:lnTo>
                  <a:lnTo>
                    <a:pt x="11686" y="372442"/>
                  </a:lnTo>
                  <a:lnTo>
                    <a:pt x="26595" y="403072"/>
                  </a:lnTo>
                  <a:lnTo>
                    <a:pt x="53764" y="441618"/>
                  </a:lnTo>
                  <a:lnTo>
                    <a:pt x="101899" y="480263"/>
                  </a:lnTo>
                  <a:lnTo>
                    <a:pt x="144182" y="496110"/>
                  </a:lnTo>
                  <a:lnTo>
                    <a:pt x="202467" y="502369"/>
                  </a:lnTo>
                  <a:lnTo>
                    <a:pt x="255920" y="493554"/>
                  </a:lnTo>
                  <a:lnTo>
                    <a:pt x="289774" y="480811"/>
                  </a:lnTo>
                  <a:lnTo>
                    <a:pt x="332654" y="449954"/>
                  </a:lnTo>
                  <a:lnTo>
                    <a:pt x="390408" y="389311"/>
                  </a:lnTo>
                  <a:lnTo>
                    <a:pt x="427324" y="328547"/>
                  </a:lnTo>
                  <a:lnTo>
                    <a:pt x="445455" y="292320"/>
                  </a:lnTo>
                  <a:lnTo>
                    <a:pt x="462062" y="238157"/>
                  </a:lnTo>
                  <a:lnTo>
                    <a:pt x="461857" y="196387"/>
                  </a:lnTo>
                  <a:lnTo>
                    <a:pt x="451307" y="140351"/>
                  </a:lnTo>
                  <a:lnTo>
                    <a:pt x="440213" y="100597"/>
                  </a:lnTo>
                  <a:lnTo>
                    <a:pt x="409402" y="51794"/>
                  </a:lnTo>
                  <a:lnTo>
                    <a:pt x="389486" y="37448"/>
                  </a:lnTo>
                  <a:lnTo>
                    <a:pt x="332200" y="8744"/>
                  </a:lnTo>
                  <a:lnTo>
                    <a:pt x="279380" y="1727"/>
                  </a:lnTo>
                  <a:lnTo>
                    <a:pt x="2275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91564" y="1363115"/>
              <a:ext cx="152214" cy="134849"/>
            </a:xfrm>
            <a:custGeom>
              <a:avLst/>
              <a:gdLst/>
              <a:ahLst/>
              <a:cxnLst/>
              <a:rect l="0" t="0" r="0" b="0"/>
              <a:pathLst>
                <a:path w="152214" h="134849">
                  <a:moveTo>
                    <a:pt x="77513" y="5589"/>
                  </a:moveTo>
                  <a:lnTo>
                    <a:pt x="60746" y="0"/>
                  </a:lnTo>
                  <a:lnTo>
                    <a:pt x="43155" y="375"/>
                  </a:lnTo>
                  <a:lnTo>
                    <a:pt x="33551" y="2113"/>
                  </a:lnTo>
                  <a:lnTo>
                    <a:pt x="25978" y="6782"/>
                  </a:lnTo>
                  <a:lnTo>
                    <a:pt x="14445" y="21327"/>
                  </a:lnTo>
                  <a:lnTo>
                    <a:pt x="1374" y="49247"/>
                  </a:lnTo>
                  <a:lnTo>
                    <a:pt x="0" y="72566"/>
                  </a:lnTo>
                  <a:lnTo>
                    <a:pt x="4459" y="96188"/>
                  </a:lnTo>
                  <a:lnTo>
                    <a:pt x="14239" y="114485"/>
                  </a:lnTo>
                  <a:lnTo>
                    <a:pt x="29504" y="127297"/>
                  </a:lnTo>
                  <a:lnTo>
                    <a:pt x="38488" y="132351"/>
                  </a:lnTo>
                  <a:lnTo>
                    <a:pt x="60949" y="134848"/>
                  </a:lnTo>
                  <a:lnTo>
                    <a:pt x="107906" y="126918"/>
                  </a:lnTo>
                  <a:lnTo>
                    <a:pt x="116493" y="121570"/>
                  </a:lnTo>
                  <a:lnTo>
                    <a:pt x="148446" y="83513"/>
                  </a:lnTo>
                  <a:lnTo>
                    <a:pt x="151708" y="75086"/>
                  </a:lnTo>
                  <a:lnTo>
                    <a:pt x="152213" y="56364"/>
                  </a:lnTo>
                  <a:lnTo>
                    <a:pt x="145418" y="39464"/>
                  </a:lnTo>
                  <a:lnTo>
                    <a:pt x="140331" y="31682"/>
                  </a:lnTo>
                  <a:lnTo>
                    <a:pt x="125319" y="19916"/>
                  </a:lnTo>
                  <a:lnTo>
                    <a:pt x="108119" y="1195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337326" y="2347854"/>
            <a:ext cx="1189910" cy="722733"/>
            <a:chOff x="2337326" y="2347854"/>
            <a:chExt cx="1189910" cy="722733"/>
          </a:xfrm>
        </p:grpSpPr>
        <p:sp>
          <p:nvSpPr>
            <p:cNvPr id="39" name="Freeform 38"/>
            <p:cNvSpPr/>
            <p:nvPr/>
          </p:nvSpPr>
          <p:spPr>
            <a:xfrm>
              <a:off x="2337326" y="2411026"/>
              <a:ext cx="73701" cy="621182"/>
            </a:xfrm>
            <a:custGeom>
              <a:avLst/>
              <a:gdLst/>
              <a:ahLst/>
              <a:cxnLst/>
              <a:rect l="0" t="0" r="0" b="0"/>
              <a:pathLst>
                <a:path w="73701" h="621182">
                  <a:moveTo>
                    <a:pt x="73700" y="0"/>
                  </a:moveTo>
                  <a:lnTo>
                    <a:pt x="66464" y="27556"/>
                  </a:lnTo>
                  <a:lnTo>
                    <a:pt x="63821" y="83778"/>
                  </a:lnTo>
                  <a:lnTo>
                    <a:pt x="57710" y="140291"/>
                  </a:lnTo>
                  <a:lnTo>
                    <a:pt x="46408" y="196514"/>
                  </a:lnTo>
                  <a:lnTo>
                    <a:pt x="39843" y="255799"/>
                  </a:lnTo>
                  <a:lnTo>
                    <a:pt x="27627" y="317900"/>
                  </a:lnTo>
                  <a:lnTo>
                    <a:pt x="21185" y="375227"/>
                  </a:lnTo>
                  <a:lnTo>
                    <a:pt x="9861" y="434730"/>
                  </a:lnTo>
                  <a:lnTo>
                    <a:pt x="2922" y="491457"/>
                  </a:lnTo>
                  <a:lnTo>
                    <a:pt x="866" y="553888"/>
                  </a:lnTo>
                  <a:lnTo>
                    <a:pt x="257" y="596953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90671" y="2474197"/>
              <a:ext cx="465311" cy="596390"/>
            </a:xfrm>
            <a:custGeom>
              <a:avLst/>
              <a:gdLst/>
              <a:ahLst/>
              <a:cxnLst/>
              <a:rect l="0" t="0" r="0" b="0"/>
              <a:pathLst>
                <a:path w="465311" h="596390">
                  <a:moveTo>
                    <a:pt x="257266" y="31585"/>
                  </a:moveTo>
                  <a:lnTo>
                    <a:pt x="230880" y="42330"/>
                  </a:lnTo>
                  <a:lnTo>
                    <a:pt x="171526" y="87294"/>
                  </a:lnTo>
                  <a:lnTo>
                    <a:pt x="120513" y="148297"/>
                  </a:lnTo>
                  <a:lnTo>
                    <a:pt x="78292" y="210648"/>
                  </a:lnTo>
                  <a:lnTo>
                    <a:pt x="60348" y="245298"/>
                  </a:lnTo>
                  <a:lnTo>
                    <a:pt x="32853" y="305523"/>
                  </a:lnTo>
                  <a:lnTo>
                    <a:pt x="12089" y="366905"/>
                  </a:lnTo>
                  <a:lnTo>
                    <a:pt x="0" y="417532"/>
                  </a:lnTo>
                  <a:lnTo>
                    <a:pt x="6450" y="471900"/>
                  </a:lnTo>
                  <a:lnTo>
                    <a:pt x="13601" y="504531"/>
                  </a:lnTo>
                  <a:lnTo>
                    <a:pt x="49502" y="563720"/>
                  </a:lnTo>
                  <a:lnTo>
                    <a:pt x="75239" y="581215"/>
                  </a:lnTo>
                  <a:lnTo>
                    <a:pt x="106175" y="591720"/>
                  </a:lnTo>
                  <a:lnTo>
                    <a:pt x="139422" y="596389"/>
                  </a:lnTo>
                  <a:lnTo>
                    <a:pt x="191024" y="587839"/>
                  </a:lnTo>
                  <a:lnTo>
                    <a:pt x="243358" y="564898"/>
                  </a:lnTo>
                  <a:lnTo>
                    <a:pt x="295909" y="535874"/>
                  </a:lnTo>
                  <a:lnTo>
                    <a:pt x="357588" y="487288"/>
                  </a:lnTo>
                  <a:lnTo>
                    <a:pt x="410469" y="424766"/>
                  </a:lnTo>
                  <a:lnTo>
                    <a:pt x="445196" y="371293"/>
                  </a:lnTo>
                  <a:lnTo>
                    <a:pt x="459309" y="337740"/>
                  </a:lnTo>
                  <a:lnTo>
                    <a:pt x="465310" y="288804"/>
                  </a:lnTo>
                  <a:lnTo>
                    <a:pt x="461498" y="229850"/>
                  </a:lnTo>
                  <a:lnTo>
                    <a:pt x="447371" y="167929"/>
                  </a:lnTo>
                  <a:lnTo>
                    <a:pt x="428872" y="110510"/>
                  </a:lnTo>
                  <a:lnTo>
                    <a:pt x="389118" y="52022"/>
                  </a:lnTo>
                  <a:lnTo>
                    <a:pt x="361064" y="23213"/>
                  </a:lnTo>
                  <a:lnTo>
                    <a:pt x="326383" y="4931"/>
                  </a:lnTo>
                  <a:lnTo>
                    <a:pt x="309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74898" y="2516310"/>
              <a:ext cx="431746" cy="528119"/>
            </a:xfrm>
            <a:custGeom>
              <a:avLst/>
              <a:gdLst/>
              <a:ahLst/>
              <a:cxnLst/>
              <a:rect l="0" t="0" r="0" b="0"/>
              <a:pathLst>
                <a:path w="431746" h="528119">
                  <a:moveTo>
                    <a:pt x="236293" y="0"/>
                  </a:moveTo>
                  <a:lnTo>
                    <a:pt x="177677" y="20244"/>
                  </a:lnTo>
                  <a:lnTo>
                    <a:pt x="132533" y="52998"/>
                  </a:lnTo>
                  <a:lnTo>
                    <a:pt x="74916" y="108809"/>
                  </a:lnTo>
                  <a:lnTo>
                    <a:pt x="53817" y="133366"/>
                  </a:lnTo>
                  <a:lnTo>
                    <a:pt x="25727" y="192287"/>
                  </a:lnTo>
                  <a:lnTo>
                    <a:pt x="10906" y="242978"/>
                  </a:lnTo>
                  <a:lnTo>
                    <a:pt x="3396" y="295042"/>
                  </a:lnTo>
                  <a:lnTo>
                    <a:pt x="0" y="341274"/>
                  </a:lnTo>
                  <a:lnTo>
                    <a:pt x="14923" y="399515"/>
                  </a:lnTo>
                  <a:lnTo>
                    <a:pt x="47637" y="456600"/>
                  </a:lnTo>
                  <a:lnTo>
                    <a:pt x="90625" y="506110"/>
                  </a:lnTo>
                  <a:lnTo>
                    <a:pt x="126582" y="525995"/>
                  </a:lnTo>
                  <a:lnTo>
                    <a:pt x="172461" y="528118"/>
                  </a:lnTo>
                  <a:lnTo>
                    <a:pt x="230790" y="517184"/>
                  </a:lnTo>
                  <a:lnTo>
                    <a:pt x="274201" y="493708"/>
                  </a:lnTo>
                  <a:lnTo>
                    <a:pt x="331605" y="441174"/>
                  </a:lnTo>
                  <a:lnTo>
                    <a:pt x="383765" y="379845"/>
                  </a:lnTo>
                  <a:lnTo>
                    <a:pt x="419582" y="317750"/>
                  </a:lnTo>
                  <a:lnTo>
                    <a:pt x="431371" y="271183"/>
                  </a:lnTo>
                  <a:lnTo>
                    <a:pt x="431745" y="220341"/>
                  </a:lnTo>
                  <a:lnTo>
                    <a:pt x="421327" y="171351"/>
                  </a:lnTo>
                  <a:lnTo>
                    <a:pt x="396846" y="112876"/>
                  </a:lnTo>
                  <a:lnTo>
                    <a:pt x="359399" y="61976"/>
                  </a:lnTo>
                  <a:lnTo>
                    <a:pt x="338970" y="43923"/>
                  </a:lnTo>
                  <a:lnTo>
                    <a:pt x="314293" y="32000"/>
                  </a:lnTo>
                  <a:lnTo>
                    <a:pt x="290847" y="29040"/>
                  </a:lnTo>
                  <a:lnTo>
                    <a:pt x="25735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99993" y="2347854"/>
              <a:ext cx="127243" cy="140630"/>
            </a:xfrm>
            <a:custGeom>
              <a:avLst/>
              <a:gdLst/>
              <a:ahLst/>
              <a:cxnLst/>
              <a:rect l="0" t="0" r="0" b="0"/>
              <a:pathLst>
                <a:path w="127243" h="140630">
                  <a:moveTo>
                    <a:pt x="42825" y="21057"/>
                  </a:moveTo>
                  <a:lnTo>
                    <a:pt x="26058" y="26647"/>
                  </a:lnTo>
                  <a:lnTo>
                    <a:pt x="11587" y="38749"/>
                  </a:lnTo>
                  <a:lnTo>
                    <a:pt x="4452" y="46890"/>
                  </a:lnTo>
                  <a:lnTo>
                    <a:pt x="866" y="55827"/>
                  </a:lnTo>
                  <a:lnTo>
                    <a:pt x="0" y="75115"/>
                  </a:lnTo>
                  <a:lnTo>
                    <a:pt x="11679" y="105705"/>
                  </a:lnTo>
                  <a:lnTo>
                    <a:pt x="26643" y="120290"/>
                  </a:lnTo>
                  <a:lnTo>
                    <a:pt x="64845" y="139185"/>
                  </a:lnTo>
                  <a:lnTo>
                    <a:pt x="85367" y="140629"/>
                  </a:lnTo>
                  <a:lnTo>
                    <a:pt x="95753" y="139376"/>
                  </a:lnTo>
                  <a:lnTo>
                    <a:pt x="113532" y="128626"/>
                  </a:lnTo>
                  <a:lnTo>
                    <a:pt x="121549" y="120846"/>
                  </a:lnTo>
                  <a:lnTo>
                    <a:pt x="125723" y="112149"/>
                  </a:lnTo>
                  <a:lnTo>
                    <a:pt x="127242" y="93128"/>
                  </a:lnTo>
                  <a:lnTo>
                    <a:pt x="115931" y="62689"/>
                  </a:lnTo>
                  <a:lnTo>
                    <a:pt x="97762" y="31443"/>
                  </a:lnTo>
                  <a:lnTo>
                    <a:pt x="81279" y="16704"/>
                  </a:lnTo>
                  <a:lnTo>
                    <a:pt x="58509" y="4950"/>
                  </a:lnTo>
                  <a:lnTo>
                    <a:pt x="428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 flipH="1">
            <a:off x="5832787" y="1063378"/>
            <a:ext cx="1052850" cy="15582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4178300" y="1968500"/>
            <a:ext cx="1622902" cy="6530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4178300" y="1063378"/>
            <a:ext cx="2696809" cy="87972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flipH="1" flipV="1">
            <a:off x="6169699" y="2095171"/>
            <a:ext cx="126342" cy="2105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5253720" y="2358383"/>
            <a:ext cx="73699" cy="10528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 flipV="1">
            <a:off x="6043357" y="2042528"/>
            <a:ext cx="115814" cy="4211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Freeform 49"/>
          <p:cNvSpPr/>
          <p:nvPr/>
        </p:nvSpPr>
        <p:spPr>
          <a:xfrm>
            <a:off x="6964902" y="820702"/>
            <a:ext cx="233713" cy="325586"/>
          </a:xfrm>
          <a:custGeom>
            <a:avLst/>
            <a:gdLst/>
            <a:ahLst/>
            <a:cxnLst/>
            <a:rect l="0" t="0" r="0" b="0"/>
            <a:pathLst>
              <a:path w="233713" h="325586">
                <a:moveTo>
                  <a:pt x="15492" y="84748"/>
                </a:moveTo>
                <a:lnTo>
                  <a:pt x="23825" y="142012"/>
                </a:lnTo>
                <a:lnTo>
                  <a:pt x="31176" y="197315"/>
                </a:lnTo>
                <a:lnTo>
                  <a:pt x="36657" y="257676"/>
                </a:lnTo>
                <a:lnTo>
                  <a:pt x="41666" y="287167"/>
                </a:lnTo>
                <a:lnTo>
                  <a:pt x="41130" y="293394"/>
                </a:lnTo>
                <a:lnTo>
                  <a:pt x="38434" y="294035"/>
                </a:lnTo>
                <a:lnTo>
                  <a:pt x="34296" y="290953"/>
                </a:lnTo>
                <a:lnTo>
                  <a:pt x="22883" y="269848"/>
                </a:lnTo>
                <a:lnTo>
                  <a:pt x="9715" y="230106"/>
                </a:lnTo>
                <a:lnTo>
                  <a:pt x="0" y="170325"/>
                </a:lnTo>
                <a:lnTo>
                  <a:pt x="1673" y="137790"/>
                </a:lnTo>
                <a:lnTo>
                  <a:pt x="12719" y="80884"/>
                </a:lnTo>
                <a:lnTo>
                  <a:pt x="23899" y="45779"/>
                </a:lnTo>
                <a:lnTo>
                  <a:pt x="54741" y="4906"/>
                </a:lnTo>
                <a:lnTo>
                  <a:pt x="63885" y="1105"/>
                </a:lnTo>
                <a:lnTo>
                  <a:pt x="86522" y="0"/>
                </a:lnTo>
                <a:lnTo>
                  <a:pt x="105943" y="6528"/>
                </a:lnTo>
                <a:lnTo>
                  <a:pt x="137473" y="29783"/>
                </a:lnTo>
                <a:lnTo>
                  <a:pt x="145745" y="49401"/>
                </a:lnTo>
                <a:lnTo>
                  <a:pt x="151055" y="100123"/>
                </a:lnTo>
                <a:lnTo>
                  <a:pt x="145542" y="124337"/>
                </a:lnTo>
                <a:lnTo>
                  <a:pt x="129285" y="154580"/>
                </a:lnTo>
                <a:lnTo>
                  <a:pt x="115199" y="169597"/>
                </a:lnTo>
                <a:lnTo>
                  <a:pt x="97241" y="180171"/>
                </a:lnTo>
                <a:lnTo>
                  <a:pt x="93388" y="181119"/>
                </a:lnTo>
                <a:lnTo>
                  <a:pt x="93159" y="179411"/>
                </a:lnTo>
                <a:lnTo>
                  <a:pt x="95346" y="175933"/>
                </a:lnTo>
                <a:lnTo>
                  <a:pt x="110254" y="172068"/>
                </a:lnTo>
                <a:lnTo>
                  <a:pt x="131308" y="171520"/>
                </a:lnTo>
                <a:lnTo>
                  <a:pt x="183948" y="183811"/>
                </a:lnTo>
                <a:lnTo>
                  <a:pt x="209944" y="199368"/>
                </a:lnTo>
                <a:lnTo>
                  <a:pt x="222018" y="215239"/>
                </a:lnTo>
                <a:lnTo>
                  <a:pt x="230113" y="235161"/>
                </a:lnTo>
                <a:lnTo>
                  <a:pt x="233712" y="259613"/>
                </a:lnTo>
                <a:lnTo>
                  <a:pt x="229072" y="279839"/>
                </a:lnTo>
                <a:lnTo>
                  <a:pt x="207029" y="311888"/>
                </a:lnTo>
                <a:lnTo>
                  <a:pt x="187576" y="320230"/>
                </a:lnTo>
                <a:lnTo>
                  <a:pt x="136962" y="325585"/>
                </a:lnTo>
                <a:lnTo>
                  <a:pt x="83073" y="325474"/>
                </a:lnTo>
                <a:lnTo>
                  <a:pt x="49553" y="317251"/>
                </a:lnTo>
                <a:lnTo>
                  <a:pt x="4963" y="2953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3790259" y="1814318"/>
            <a:ext cx="284270" cy="345474"/>
            <a:chOff x="3790259" y="1814318"/>
            <a:chExt cx="284270" cy="345474"/>
          </a:xfrm>
        </p:grpSpPr>
        <p:sp>
          <p:nvSpPr>
            <p:cNvPr id="51" name="Freeform 50"/>
            <p:cNvSpPr/>
            <p:nvPr/>
          </p:nvSpPr>
          <p:spPr>
            <a:xfrm>
              <a:off x="3802390" y="1814318"/>
              <a:ext cx="272139" cy="345474"/>
            </a:xfrm>
            <a:custGeom>
              <a:avLst/>
              <a:gdLst/>
              <a:ahLst/>
              <a:cxnLst/>
              <a:rect l="0" t="0" r="0" b="0"/>
              <a:pathLst>
                <a:path w="272139" h="345474">
                  <a:moveTo>
                    <a:pt x="29983" y="291381"/>
                  </a:moveTo>
                  <a:lnTo>
                    <a:pt x="21649" y="328859"/>
                  </a:lnTo>
                  <a:lnTo>
                    <a:pt x="20918" y="340933"/>
                  </a:lnTo>
                  <a:lnTo>
                    <a:pt x="19260" y="345473"/>
                  </a:lnTo>
                  <a:lnTo>
                    <a:pt x="16985" y="344989"/>
                  </a:lnTo>
                  <a:lnTo>
                    <a:pt x="14299" y="341158"/>
                  </a:lnTo>
                  <a:lnTo>
                    <a:pt x="6513" y="283479"/>
                  </a:lnTo>
                  <a:lnTo>
                    <a:pt x="0" y="233668"/>
                  </a:lnTo>
                  <a:lnTo>
                    <a:pt x="5950" y="177599"/>
                  </a:lnTo>
                  <a:lnTo>
                    <a:pt x="8338" y="114531"/>
                  </a:lnTo>
                  <a:lnTo>
                    <a:pt x="8809" y="56666"/>
                  </a:lnTo>
                  <a:lnTo>
                    <a:pt x="8891" y="14256"/>
                  </a:lnTo>
                  <a:lnTo>
                    <a:pt x="13582" y="6025"/>
                  </a:lnTo>
                  <a:lnTo>
                    <a:pt x="21389" y="1708"/>
                  </a:lnTo>
                  <a:lnTo>
                    <a:pt x="31272" y="0"/>
                  </a:lnTo>
                  <a:lnTo>
                    <a:pt x="51613" y="4341"/>
                  </a:lnTo>
                  <a:lnTo>
                    <a:pt x="79675" y="19939"/>
                  </a:lnTo>
                  <a:lnTo>
                    <a:pt x="137175" y="72497"/>
                  </a:lnTo>
                  <a:lnTo>
                    <a:pt x="193017" y="128059"/>
                  </a:lnTo>
                  <a:lnTo>
                    <a:pt x="243950" y="188520"/>
                  </a:lnTo>
                  <a:lnTo>
                    <a:pt x="265877" y="214348"/>
                  </a:lnTo>
                  <a:lnTo>
                    <a:pt x="272138" y="228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90259" y="1973768"/>
              <a:ext cx="231628" cy="89818"/>
            </a:xfrm>
            <a:custGeom>
              <a:avLst/>
              <a:gdLst/>
              <a:ahLst/>
              <a:cxnLst/>
              <a:rect l="0" t="0" r="0" b="0"/>
              <a:pathLst>
                <a:path w="231628" h="89818">
                  <a:moveTo>
                    <a:pt x="231627" y="5589"/>
                  </a:moveTo>
                  <a:lnTo>
                    <a:pt x="214859" y="0"/>
                  </a:lnTo>
                  <a:lnTo>
                    <a:pt x="197268" y="375"/>
                  </a:lnTo>
                  <a:lnTo>
                    <a:pt x="136627" y="16584"/>
                  </a:lnTo>
                  <a:lnTo>
                    <a:pt x="85366" y="34896"/>
                  </a:lnTo>
                  <a:lnTo>
                    <a:pt x="23524" y="71233"/>
                  </a:lnTo>
                  <a:lnTo>
                    <a:pt x="0" y="89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5803132" y="2718683"/>
            <a:ext cx="303397" cy="337857"/>
          </a:xfrm>
          <a:custGeom>
            <a:avLst/>
            <a:gdLst/>
            <a:ahLst/>
            <a:cxnLst/>
            <a:rect l="0" t="0" r="0" b="0"/>
            <a:pathLst>
              <a:path w="303397" h="337857">
                <a:moveTo>
                  <a:pt x="261282" y="29254"/>
                </a:moveTo>
                <a:lnTo>
                  <a:pt x="243302" y="13613"/>
                </a:lnTo>
                <a:lnTo>
                  <a:pt x="226385" y="5535"/>
                </a:lnTo>
                <a:lnTo>
                  <a:pt x="191541" y="0"/>
                </a:lnTo>
                <a:lnTo>
                  <a:pt x="146250" y="6535"/>
                </a:lnTo>
                <a:lnTo>
                  <a:pt x="103509" y="22210"/>
                </a:lnTo>
                <a:lnTo>
                  <a:pt x="51902" y="55450"/>
                </a:lnTo>
                <a:lnTo>
                  <a:pt x="20055" y="96560"/>
                </a:lnTo>
                <a:lnTo>
                  <a:pt x="7841" y="123509"/>
                </a:lnTo>
                <a:lnTo>
                  <a:pt x="0" y="185349"/>
                </a:lnTo>
                <a:lnTo>
                  <a:pt x="1761" y="225633"/>
                </a:lnTo>
                <a:lnTo>
                  <a:pt x="12837" y="270686"/>
                </a:lnTo>
                <a:lnTo>
                  <a:pt x="28442" y="297192"/>
                </a:lnTo>
                <a:lnTo>
                  <a:pt x="47883" y="319863"/>
                </a:lnTo>
                <a:lnTo>
                  <a:pt x="74050" y="335809"/>
                </a:lnTo>
                <a:lnTo>
                  <a:pt x="93840" y="337856"/>
                </a:lnTo>
                <a:lnTo>
                  <a:pt x="156086" y="323416"/>
                </a:lnTo>
                <a:lnTo>
                  <a:pt x="207481" y="305251"/>
                </a:lnTo>
                <a:lnTo>
                  <a:pt x="262259" y="274718"/>
                </a:lnTo>
                <a:lnTo>
                  <a:pt x="303396" y="2503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6285513" y="1210777"/>
            <a:ext cx="371386" cy="294799"/>
            <a:chOff x="6285513" y="1210777"/>
            <a:chExt cx="371386" cy="294799"/>
          </a:xfrm>
        </p:grpSpPr>
        <p:sp>
          <p:nvSpPr>
            <p:cNvPr id="55" name="Freeform 54"/>
            <p:cNvSpPr/>
            <p:nvPr/>
          </p:nvSpPr>
          <p:spPr>
            <a:xfrm>
              <a:off x="6422383" y="1305533"/>
              <a:ext cx="63172" cy="200043"/>
            </a:xfrm>
            <a:custGeom>
              <a:avLst/>
              <a:gdLst/>
              <a:ahLst/>
              <a:cxnLst/>
              <a:rect l="0" t="0" r="0" b="0"/>
              <a:pathLst>
                <a:path w="63172" h="200043">
                  <a:moveTo>
                    <a:pt x="0" y="0"/>
                  </a:moveTo>
                  <a:lnTo>
                    <a:pt x="3119" y="42692"/>
                  </a:lnTo>
                  <a:lnTo>
                    <a:pt x="19128" y="94833"/>
                  </a:lnTo>
                  <a:lnTo>
                    <a:pt x="48194" y="157934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85513" y="1379233"/>
              <a:ext cx="157928" cy="87949"/>
            </a:xfrm>
            <a:custGeom>
              <a:avLst/>
              <a:gdLst/>
              <a:ahLst/>
              <a:cxnLst/>
              <a:rect l="0" t="0" r="0" b="0"/>
              <a:pathLst>
                <a:path w="157928" h="87949">
                  <a:moveTo>
                    <a:pt x="157927" y="52642"/>
                  </a:moveTo>
                  <a:lnTo>
                    <a:pt x="115235" y="67215"/>
                  </a:lnTo>
                  <a:lnTo>
                    <a:pt x="73585" y="86456"/>
                  </a:lnTo>
                  <a:lnTo>
                    <a:pt x="52591" y="87948"/>
                  </a:lnTo>
                  <a:lnTo>
                    <a:pt x="32732" y="83541"/>
                  </a:lnTo>
                  <a:lnTo>
                    <a:pt x="16107" y="73784"/>
                  </a:lnTo>
                  <a:lnTo>
                    <a:pt x="10738" y="65567"/>
                  </a:lnTo>
                  <a:lnTo>
                    <a:pt x="2121" y="249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78038" y="1284476"/>
              <a:ext cx="119368" cy="159291"/>
            </a:xfrm>
            <a:custGeom>
              <a:avLst/>
              <a:gdLst/>
              <a:ahLst/>
              <a:cxnLst/>
              <a:rect l="0" t="0" r="0" b="0"/>
              <a:pathLst>
                <a:path w="119368" h="159291">
                  <a:moveTo>
                    <a:pt x="39102" y="10529"/>
                  </a:moveTo>
                  <a:lnTo>
                    <a:pt x="22334" y="16118"/>
                  </a:lnTo>
                  <a:lnTo>
                    <a:pt x="10982" y="28221"/>
                  </a:lnTo>
                  <a:lnTo>
                    <a:pt x="3207" y="46468"/>
                  </a:lnTo>
                  <a:lnTo>
                    <a:pt x="0" y="83049"/>
                  </a:lnTo>
                  <a:lnTo>
                    <a:pt x="7109" y="121183"/>
                  </a:lnTo>
                  <a:lnTo>
                    <a:pt x="17474" y="140037"/>
                  </a:lnTo>
                  <a:lnTo>
                    <a:pt x="32998" y="153096"/>
                  </a:lnTo>
                  <a:lnTo>
                    <a:pt x="42052" y="158216"/>
                  </a:lnTo>
                  <a:lnTo>
                    <a:pt x="50427" y="159290"/>
                  </a:lnTo>
                  <a:lnTo>
                    <a:pt x="65972" y="154244"/>
                  </a:lnTo>
                  <a:lnTo>
                    <a:pt x="109186" y="109627"/>
                  </a:lnTo>
                  <a:lnTo>
                    <a:pt x="117043" y="88887"/>
                  </a:lnTo>
                  <a:lnTo>
                    <a:pt x="119367" y="65242"/>
                  </a:lnTo>
                  <a:lnTo>
                    <a:pt x="116499" y="43035"/>
                  </a:lnTo>
                  <a:lnTo>
                    <a:pt x="108205" y="24586"/>
                  </a:lnTo>
                  <a:lnTo>
                    <a:pt x="102719" y="16391"/>
                  </a:lnTo>
                  <a:lnTo>
                    <a:pt x="95551" y="10927"/>
                  </a:lnTo>
                  <a:lnTo>
                    <a:pt x="601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602283" y="1210777"/>
              <a:ext cx="54616" cy="53226"/>
            </a:xfrm>
            <a:custGeom>
              <a:avLst/>
              <a:gdLst/>
              <a:ahLst/>
              <a:cxnLst/>
              <a:rect l="0" t="0" r="0" b="0"/>
              <a:pathLst>
                <a:path w="54616" h="53226">
                  <a:moveTo>
                    <a:pt x="30670" y="0"/>
                  </a:moveTo>
                  <a:lnTo>
                    <a:pt x="8313" y="5589"/>
                  </a:lnTo>
                  <a:lnTo>
                    <a:pt x="2897" y="10745"/>
                  </a:lnTo>
                  <a:lnTo>
                    <a:pt x="457" y="17692"/>
                  </a:lnTo>
                  <a:lnTo>
                    <a:pt x="0" y="25832"/>
                  </a:lnTo>
                  <a:lnTo>
                    <a:pt x="5731" y="41117"/>
                  </a:lnTo>
                  <a:lnTo>
                    <a:pt x="10535" y="48468"/>
                  </a:lnTo>
                  <a:lnTo>
                    <a:pt x="17247" y="52199"/>
                  </a:lnTo>
                  <a:lnTo>
                    <a:pt x="34063" y="53225"/>
                  </a:lnTo>
                  <a:lnTo>
                    <a:pt x="41121" y="49521"/>
                  </a:lnTo>
                  <a:lnTo>
                    <a:pt x="52082" y="36047"/>
                  </a:lnTo>
                  <a:lnTo>
                    <a:pt x="54303" y="29881"/>
                  </a:lnTo>
                  <a:lnTo>
                    <a:pt x="54615" y="24600"/>
                  </a:lnTo>
                  <a:lnTo>
                    <a:pt x="5172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2014-03-21T18:48:43Z</dcterms:created>
  <dcterms:modified xsi:type="dcterms:W3CDTF">2014-03-21T18:49:14Z</dcterms:modified>
</cp:coreProperties>
</file>